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75" r:id="rId9"/>
    <p:sldId id="263" r:id="rId10"/>
    <p:sldId id="264" r:id="rId11"/>
    <p:sldId id="265" r:id="rId12"/>
    <p:sldId id="266" r:id="rId13"/>
    <p:sldId id="267" r:id="rId14"/>
    <p:sldId id="269" r:id="rId15"/>
    <p:sldId id="268"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B52"/>
    <a:srgbClr val="00639F"/>
    <a:srgbClr val="00639E"/>
    <a:srgbClr val="0064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29" y="8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9A97A-F502-E165-DC70-BF073EBBE0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3D91C7-4A03-5400-A30C-7384CC6FA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D7A96-647C-DE82-B3D2-D17EFEEBCB8B}"/>
              </a:ext>
            </a:extLst>
          </p:cNvPr>
          <p:cNvSpPr>
            <a:spLocks noGrp="1"/>
          </p:cNvSpPr>
          <p:nvPr>
            <p:ph type="dt" sz="half" idx="10"/>
          </p:nvPr>
        </p:nvSpPr>
        <p:spPr/>
        <p:txBody>
          <a:bodyPr/>
          <a:lstStyle/>
          <a:p>
            <a:fld id="{979B9B18-FE64-484D-B34A-D4B5F77F1B8E}" type="datetimeFigureOut">
              <a:rPr lang="en-US" smtClean="0"/>
              <a:t>3/6/2024</a:t>
            </a:fld>
            <a:endParaRPr lang="en-US"/>
          </a:p>
        </p:txBody>
      </p:sp>
      <p:sp>
        <p:nvSpPr>
          <p:cNvPr id="5" name="Footer Placeholder 4">
            <a:extLst>
              <a:ext uri="{FF2B5EF4-FFF2-40B4-BE49-F238E27FC236}">
                <a16:creationId xmlns:a16="http://schemas.microsoft.com/office/drawing/2014/main" id="{E0D6FA60-6F85-B1DD-A686-063661FC6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AECFA-F44C-B227-8762-A53981295724}"/>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656183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0C34-5D94-B9AB-3B81-E50E35DD07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4AB5F7-F6AF-45CF-EDAF-2E85DC7F9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28994-EE49-EB12-0927-939ADC52BA2E}"/>
              </a:ext>
            </a:extLst>
          </p:cNvPr>
          <p:cNvSpPr>
            <a:spLocks noGrp="1"/>
          </p:cNvSpPr>
          <p:nvPr>
            <p:ph type="dt" sz="half" idx="10"/>
          </p:nvPr>
        </p:nvSpPr>
        <p:spPr/>
        <p:txBody>
          <a:bodyPr/>
          <a:lstStyle/>
          <a:p>
            <a:fld id="{979B9B18-FE64-484D-B34A-D4B5F77F1B8E}" type="datetimeFigureOut">
              <a:rPr lang="en-US" smtClean="0"/>
              <a:t>3/6/2024</a:t>
            </a:fld>
            <a:endParaRPr lang="en-US"/>
          </a:p>
        </p:txBody>
      </p:sp>
      <p:sp>
        <p:nvSpPr>
          <p:cNvPr id="5" name="Footer Placeholder 4">
            <a:extLst>
              <a:ext uri="{FF2B5EF4-FFF2-40B4-BE49-F238E27FC236}">
                <a16:creationId xmlns:a16="http://schemas.microsoft.com/office/drawing/2014/main" id="{6EEFFB81-AAA1-EDA0-7EC7-421594811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5C94D-4D19-9577-A8E9-9ED1B43312E1}"/>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837906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035A60-F76F-0FA4-CE7B-B0DCFA6783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9463D-5DFC-9FD5-C644-130F990323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64E28-1158-7E90-F3CA-8BC57A5952EE}"/>
              </a:ext>
            </a:extLst>
          </p:cNvPr>
          <p:cNvSpPr>
            <a:spLocks noGrp="1"/>
          </p:cNvSpPr>
          <p:nvPr>
            <p:ph type="dt" sz="half" idx="10"/>
          </p:nvPr>
        </p:nvSpPr>
        <p:spPr/>
        <p:txBody>
          <a:bodyPr/>
          <a:lstStyle/>
          <a:p>
            <a:fld id="{979B9B18-FE64-484D-B34A-D4B5F77F1B8E}" type="datetimeFigureOut">
              <a:rPr lang="en-US" smtClean="0"/>
              <a:t>3/6/2024</a:t>
            </a:fld>
            <a:endParaRPr lang="en-US"/>
          </a:p>
        </p:txBody>
      </p:sp>
      <p:sp>
        <p:nvSpPr>
          <p:cNvPr id="5" name="Footer Placeholder 4">
            <a:extLst>
              <a:ext uri="{FF2B5EF4-FFF2-40B4-BE49-F238E27FC236}">
                <a16:creationId xmlns:a16="http://schemas.microsoft.com/office/drawing/2014/main" id="{30582657-456A-4BED-4667-917D5681E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5D337-C9A1-3BB9-38A1-6A482A5B09EE}"/>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31561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EF68-F47A-4229-9004-BD455F210A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2CE5E-022C-A319-16CD-6694D5684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86892-C9FA-DAFB-B72C-ACBD1F57B4DA}"/>
              </a:ext>
            </a:extLst>
          </p:cNvPr>
          <p:cNvSpPr>
            <a:spLocks noGrp="1"/>
          </p:cNvSpPr>
          <p:nvPr>
            <p:ph type="dt" sz="half" idx="10"/>
          </p:nvPr>
        </p:nvSpPr>
        <p:spPr/>
        <p:txBody>
          <a:bodyPr/>
          <a:lstStyle/>
          <a:p>
            <a:fld id="{979B9B18-FE64-484D-B34A-D4B5F77F1B8E}" type="datetimeFigureOut">
              <a:rPr lang="en-US" smtClean="0"/>
              <a:t>3/6/2024</a:t>
            </a:fld>
            <a:endParaRPr lang="en-US"/>
          </a:p>
        </p:txBody>
      </p:sp>
      <p:sp>
        <p:nvSpPr>
          <p:cNvPr id="5" name="Footer Placeholder 4">
            <a:extLst>
              <a:ext uri="{FF2B5EF4-FFF2-40B4-BE49-F238E27FC236}">
                <a16:creationId xmlns:a16="http://schemas.microsoft.com/office/drawing/2014/main" id="{58AEC1DE-AB53-4694-72C6-BD5820499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C8B93-4F48-DBBA-0A30-FCD85817913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9438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5259-71A4-B701-3A63-30C90B05CD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E19D37-A742-C04B-DF0F-D96AFC3DF3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88D383-8AA3-AF27-725D-9A007E8A74A5}"/>
              </a:ext>
            </a:extLst>
          </p:cNvPr>
          <p:cNvSpPr>
            <a:spLocks noGrp="1"/>
          </p:cNvSpPr>
          <p:nvPr>
            <p:ph type="dt" sz="half" idx="10"/>
          </p:nvPr>
        </p:nvSpPr>
        <p:spPr/>
        <p:txBody>
          <a:bodyPr/>
          <a:lstStyle/>
          <a:p>
            <a:fld id="{979B9B18-FE64-484D-B34A-D4B5F77F1B8E}" type="datetimeFigureOut">
              <a:rPr lang="en-US" smtClean="0"/>
              <a:t>3/6/2024</a:t>
            </a:fld>
            <a:endParaRPr lang="en-US"/>
          </a:p>
        </p:txBody>
      </p:sp>
      <p:sp>
        <p:nvSpPr>
          <p:cNvPr id="5" name="Footer Placeholder 4">
            <a:extLst>
              <a:ext uri="{FF2B5EF4-FFF2-40B4-BE49-F238E27FC236}">
                <a16:creationId xmlns:a16="http://schemas.microsoft.com/office/drawing/2014/main" id="{649D7F4D-555B-6136-6429-4E122D055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E2187-B109-8258-794E-DA514F482AE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33369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8628-DDFA-0016-7B4C-F962A9854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788F02-2CF8-6870-063D-99523A5963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FC748-CDCE-8FE7-5572-847D066E08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12A116-189C-72C2-05EE-0B81969607AC}"/>
              </a:ext>
            </a:extLst>
          </p:cNvPr>
          <p:cNvSpPr>
            <a:spLocks noGrp="1"/>
          </p:cNvSpPr>
          <p:nvPr>
            <p:ph type="dt" sz="half" idx="10"/>
          </p:nvPr>
        </p:nvSpPr>
        <p:spPr/>
        <p:txBody>
          <a:bodyPr/>
          <a:lstStyle/>
          <a:p>
            <a:fld id="{979B9B18-FE64-484D-B34A-D4B5F77F1B8E}" type="datetimeFigureOut">
              <a:rPr lang="en-US" smtClean="0"/>
              <a:t>3/6/2024</a:t>
            </a:fld>
            <a:endParaRPr lang="en-US"/>
          </a:p>
        </p:txBody>
      </p:sp>
      <p:sp>
        <p:nvSpPr>
          <p:cNvPr id="6" name="Footer Placeholder 5">
            <a:extLst>
              <a:ext uri="{FF2B5EF4-FFF2-40B4-BE49-F238E27FC236}">
                <a16:creationId xmlns:a16="http://schemas.microsoft.com/office/drawing/2014/main" id="{F2AC35B9-DDAC-F331-3BDA-B0F956FF8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AB2427-347A-0F79-3061-163ABF5B3C94}"/>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1017334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C383F-68E5-9EE6-C2AD-9BE909F2EE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0859B7-4D6F-8522-C156-4205ED9AE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2E95E-8E49-7F16-9AFC-37E3A30547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23349A-C527-6444-7776-515A4F124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64363D-4749-5AC5-D1F7-B7191ACF9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0ADB06-6C9F-8CE8-EDE2-EEA6F6296C01}"/>
              </a:ext>
            </a:extLst>
          </p:cNvPr>
          <p:cNvSpPr>
            <a:spLocks noGrp="1"/>
          </p:cNvSpPr>
          <p:nvPr>
            <p:ph type="dt" sz="half" idx="10"/>
          </p:nvPr>
        </p:nvSpPr>
        <p:spPr/>
        <p:txBody>
          <a:bodyPr/>
          <a:lstStyle/>
          <a:p>
            <a:fld id="{979B9B18-FE64-484D-B34A-D4B5F77F1B8E}" type="datetimeFigureOut">
              <a:rPr lang="en-US" smtClean="0"/>
              <a:t>3/6/2024</a:t>
            </a:fld>
            <a:endParaRPr lang="en-US"/>
          </a:p>
        </p:txBody>
      </p:sp>
      <p:sp>
        <p:nvSpPr>
          <p:cNvPr id="8" name="Footer Placeholder 7">
            <a:extLst>
              <a:ext uri="{FF2B5EF4-FFF2-40B4-BE49-F238E27FC236}">
                <a16:creationId xmlns:a16="http://schemas.microsoft.com/office/drawing/2014/main" id="{7B74F571-C0BF-0A64-E74D-98B588710C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A6312D-9D78-AAE5-D402-208051637967}"/>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868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5992-3E99-B971-E3A2-EA3524CED7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668BBD-9B4D-E178-56C5-C508E0B43388}"/>
              </a:ext>
            </a:extLst>
          </p:cNvPr>
          <p:cNvSpPr>
            <a:spLocks noGrp="1"/>
          </p:cNvSpPr>
          <p:nvPr>
            <p:ph type="dt" sz="half" idx="10"/>
          </p:nvPr>
        </p:nvSpPr>
        <p:spPr/>
        <p:txBody>
          <a:bodyPr/>
          <a:lstStyle/>
          <a:p>
            <a:fld id="{979B9B18-FE64-484D-B34A-D4B5F77F1B8E}" type="datetimeFigureOut">
              <a:rPr lang="en-US" smtClean="0"/>
              <a:t>3/6/2024</a:t>
            </a:fld>
            <a:endParaRPr lang="en-US"/>
          </a:p>
        </p:txBody>
      </p:sp>
      <p:sp>
        <p:nvSpPr>
          <p:cNvPr id="4" name="Footer Placeholder 3">
            <a:extLst>
              <a:ext uri="{FF2B5EF4-FFF2-40B4-BE49-F238E27FC236}">
                <a16:creationId xmlns:a16="http://schemas.microsoft.com/office/drawing/2014/main" id="{1B1388FB-7142-8B17-4788-4FA4C10D9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70A9CB-1CD8-DCF0-495C-5B4B56A8F818}"/>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981460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6DEA15-51A9-8B0C-054E-A274CB5F608F}"/>
              </a:ext>
            </a:extLst>
          </p:cNvPr>
          <p:cNvSpPr>
            <a:spLocks noGrp="1"/>
          </p:cNvSpPr>
          <p:nvPr>
            <p:ph type="dt" sz="half" idx="10"/>
          </p:nvPr>
        </p:nvSpPr>
        <p:spPr/>
        <p:txBody>
          <a:bodyPr/>
          <a:lstStyle/>
          <a:p>
            <a:fld id="{979B9B18-FE64-484D-B34A-D4B5F77F1B8E}" type="datetimeFigureOut">
              <a:rPr lang="en-US" smtClean="0"/>
              <a:t>3/6/2024</a:t>
            </a:fld>
            <a:endParaRPr lang="en-US"/>
          </a:p>
        </p:txBody>
      </p:sp>
      <p:sp>
        <p:nvSpPr>
          <p:cNvPr id="3" name="Footer Placeholder 2">
            <a:extLst>
              <a:ext uri="{FF2B5EF4-FFF2-40B4-BE49-F238E27FC236}">
                <a16:creationId xmlns:a16="http://schemas.microsoft.com/office/drawing/2014/main" id="{AEDC5583-2AAD-CE94-288D-E28A2832E4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76D0CE-CA79-FC41-921D-C7B0D2AA3FF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779272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E583-ABB9-EEC3-A508-3EF55E8057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E22EFC-40FC-700F-C955-AA7A7D797B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A760E3-C5B3-0227-A2FA-2E825F9A6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ED47B-F0B8-D192-E0EB-764703D89E3E}"/>
              </a:ext>
            </a:extLst>
          </p:cNvPr>
          <p:cNvSpPr>
            <a:spLocks noGrp="1"/>
          </p:cNvSpPr>
          <p:nvPr>
            <p:ph type="dt" sz="half" idx="10"/>
          </p:nvPr>
        </p:nvSpPr>
        <p:spPr/>
        <p:txBody>
          <a:bodyPr/>
          <a:lstStyle/>
          <a:p>
            <a:fld id="{979B9B18-FE64-484D-B34A-D4B5F77F1B8E}" type="datetimeFigureOut">
              <a:rPr lang="en-US" smtClean="0"/>
              <a:t>3/6/2024</a:t>
            </a:fld>
            <a:endParaRPr lang="en-US"/>
          </a:p>
        </p:txBody>
      </p:sp>
      <p:sp>
        <p:nvSpPr>
          <p:cNvPr id="6" name="Footer Placeholder 5">
            <a:extLst>
              <a:ext uri="{FF2B5EF4-FFF2-40B4-BE49-F238E27FC236}">
                <a16:creationId xmlns:a16="http://schemas.microsoft.com/office/drawing/2014/main" id="{7C9AE4FD-806B-CE32-44B1-E9295299BA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00215-6A91-69AB-825E-2102031A1C10}"/>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87382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6B848-350A-E6DC-5D18-9C56A3B4A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FF470-AEE7-A608-D7C1-198E3B8629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1416DD-EE24-E617-8B2E-93EFE2330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4C626D-043A-AD30-EC09-D1BC86A11944}"/>
              </a:ext>
            </a:extLst>
          </p:cNvPr>
          <p:cNvSpPr>
            <a:spLocks noGrp="1"/>
          </p:cNvSpPr>
          <p:nvPr>
            <p:ph type="dt" sz="half" idx="10"/>
          </p:nvPr>
        </p:nvSpPr>
        <p:spPr/>
        <p:txBody>
          <a:bodyPr/>
          <a:lstStyle/>
          <a:p>
            <a:fld id="{979B9B18-FE64-484D-B34A-D4B5F77F1B8E}" type="datetimeFigureOut">
              <a:rPr lang="en-US" smtClean="0"/>
              <a:t>3/6/2024</a:t>
            </a:fld>
            <a:endParaRPr lang="en-US"/>
          </a:p>
        </p:txBody>
      </p:sp>
      <p:sp>
        <p:nvSpPr>
          <p:cNvPr id="6" name="Footer Placeholder 5">
            <a:extLst>
              <a:ext uri="{FF2B5EF4-FFF2-40B4-BE49-F238E27FC236}">
                <a16:creationId xmlns:a16="http://schemas.microsoft.com/office/drawing/2014/main" id="{3AA39F07-3387-D485-528C-CAC6317E5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765656-70C5-E376-8A83-9218AFBA5407}"/>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1005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B80DF8-D23C-A0B3-4976-97C926F0D7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EBCA94-65B5-EEF2-DFB7-8447F04C1E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5D9B4-CCBD-3CB3-8C82-D7823849F2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9B9B18-FE64-484D-B34A-D4B5F77F1B8E}" type="datetimeFigureOut">
              <a:rPr lang="en-US" smtClean="0"/>
              <a:t>3/6/2024</a:t>
            </a:fld>
            <a:endParaRPr lang="en-US"/>
          </a:p>
        </p:txBody>
      </p:sp>
      <p:sp>
        <p:nvSpPr>
          <p:cNvPr id="5" name="Footer Placeholder 4">
            <a:extLst>
              <a:ext uri="{FF2B5EF4-FFF2-40B4-BE49-F238E27FC236}">
                <a16:creationId xmlns:a16="http://schemas.microsoft.com/office/drawing/2014/main" id="{C536648C-0A62-A49E-537D-8A5DA0728B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F7F105-7848-7C43-5C56-6B406FC88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C051E0-E690-4FEE-B8C7-346284E40AA1}" type="slidenum">
              <a:rPr lang="en-US" smtClean="0"/>
              <a:t>‹#›</a:t>
            </a:fld>
            <a:endParaRPr lang="en-US"/>
          </a:p>
        </p:txBody>
      </p:sp>
    </p:spTree>
    <p:extLst>
      <p:ext uri="{BB962C8B-B14F-4D97-AF65-F5344CB8AC3E}">
        <p14:creationId xmlns:p14="http://schemas.microsoft.com/office/powerpoint/2010/main" val="391145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2.png"/><Relationship Id="rId21"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image" Target="../media/image2.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3.jpe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3.jpeg"/></Relationships>
</file>

<file path=ppt/slides/_rels/slide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6.jpeg"/><Relationship Id="rId4" Type="http://schemas.openxmlformats.org/officeDocument/2006/relationships/image" Target="../media/image75.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3.png"/><Relationship Id="rId2" Type="http://schemas.openxmlformats.org/officeDocument/2006/relationships/image" Target="../media/image1.jp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png"/><Relationship Id="rId22"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9.jpeg"/><Relationship Id="rId3" Type="http://schemas.openxmlformats.org/officeDocument/2006/relationships/image" Target="../media/image5.png"/><Relationship Id="rId21" Type="http://schemas.openxmlformats.org/officeDocument/2006/relationships/image" Target="../media/image22.png"/><Relationship Id="rId7" Type="http://schemas.openxmlformats.org/officeDocument/2006/relationships/image" Target="../media/image9.jpeg"/><Relationship Id="rId12" Type="http://schemas.openxmlformats.org/officeDocument/2006/relationships/image" Target="../media/image2.png"/><Relationship Id="rId17" Type="http://schemas.openxmlformats.org/officeDocument/2006/relationships/image" Target="../media/image18.png"/><Relationship Id="rId25" Type="http://schemas.openxmlformats.org/officeDocument/2006/relationships/image" Target="../media/image28.png"/><Relationship Id="rId2" Type="http://schemas.openxmlformats.org/officeDocument/2006/relationships/image" Target="../media/image4.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24" Type="http://schemas.openxmlformats.org/officeDocument/2006/relationships/image" Target="../media/image27.png"/><Relationship Id="rId32" Type="http://schemas.openxmlformats.org/officeDocument/2006/relationships/image" Target="../media/image3.png"/><Relationship Id="rId5" Type="http://schemas.openxmlformats.org/officeDocument/2006/relationships/image" Target="../media/image7.png"/><Relationship Id="rId15" Type="http://schemas.openxmlformats.org/officeDocument/2006/relationships/image" Target="../media/image16.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2.png"/><Relationship Id="rId19" Type="http://schemas.openxmlformats.org/officeDocument/2006/relationships/image" Target="../media/image20.png"/><Relationship Id="rId31" Type="http://schemas.openxmlformats.org/officeDocument/2006/relationships/image" Target="../media/image24.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5.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png"/><Relationship Id="rId21"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9.jpeg"/><Relationship Id="rId2" Type="http://schemas.openxmlformats.org/officeDocument/2006/relationships/image" Target="../media/image13.jp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27.png"/><Relationship Id="rId23" Type="http://schemas.openxmlformats.org/officeDocument/2006/relationships/image" Target="../media/image34.png"/><Relationship Id="rId10" Type="http://schemas.openxmlformats.org/officeDocument/2006/relationships/image" Target="../media/image20.png"/><Relationship Id="rId19"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6.png"/><Relationship Id="rId22"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png"/><Relationship Id="rId21"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9.jpeg"/><Relationship Id="rId2" Type="http://schemas.openxmlformats.org/officeDocument/2006/relationships/image" Target="../media/image13.jp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27.png"/><Relationship Id="rId23" Type="http://schemas.openxmlformats.org/officeDocument/2006/relationships/image" Target="../media/image34.png"/><Relationship Id="rId10" Type="http://schemas.openxmlformats.org/officeDocument/2006/relationships/image" Target="../media/image20.png"/><Relationship Id="rId19"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6.png"/><Relationship Id="rId22"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6.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itting on a rock looking at a mountain range&#10;&#10;Description automatically generated">
            <a:extLst>
              <a:ext uri="{FF2B5EF4-FFF2-40B4-BE49-F238E27FC236}">
                <a16:creationId xmlns:a16="http://schemas.microsoft.com/office/drawing/2014/main" id="{4AD00EBC-8624-148C-FC29-95320D25FCD9}"/>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AEB18AF2-0E77-D96E-730C-84C5AD8C2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763" y="7757953"/>
            <a:ext cx="3431437" cy="1033720"/>
          </a:xfrm>
          <a:prstGeom prst="rect">
            <a:avLst/>
          </a:prstGeom>
        </p:spPr>
      </p:pic>
      <p:pic>
        <p:nvPicPr>
          <p:cNvPr id="9" name="Picture 8" descr="A blue and green logo&#10;&#10;Description automatically generated">
            <a:extLst>
              <a:ext uri="{FF2B5EF4-FFF2-40B4-BE49-F238E27FC236}">
                <a16:creationId xmlns:a16="http://schemas.microsoft.com/office/drawing/2014/main" id="{F2997DDA-FD3C-43EB-3C5C-2FEE10FAF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49498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0359E-DE12-9ED6-5DB0-FD385D10BC9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BC86BC-BC9B-FAFC-0240-F7911B3EDEB0}"/>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67160128-B0D0-F1A7-61AD-6C31D72C028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6" name="Picture 5">
            <a:extLst>
              <a:ext uri="{FF2B5EF4-FFF2-40B4-BE49-F238E27FC236}">
                <a16:creationId xmlns:a16="http://schemas.microsoft.com/office/drawing/2014/main" id="{901995CF-5584-9E13-B3DA-B64827428CED}"/>
              </a:ext>
            </a:extLst>
          </p:cNvPr>
          <p:cNvPicPr>
            <a:picLocks noChangeAspect="1"/>
          </p:cNvPicPr>
          <p:nvPr/>
        </p:nvPicPr>
        <p:blipFill>
          <a:blip r:embed="rId2"/>
          <a:stretch>
            <a:fillRect/>
          </a:stretch>
        </p:blipFill>
        <p:spPr>
          <a:xfrm>
            <a:off x="1568548" y="-7540278"/>
            <a:ext cx="8668075" cy="6858000"/>
          </a:xfrm>
          <a:prstGeom prst="rect">
            <a:avLst/>
          </a:prstGeom>
        </p:spPr>
      </p:pic>
      <p:sp>
        <p:nvSpPr>
          <p:cNvPr id="10" name="TextBox 9">
            <a:extLst>
              <a:ext uri="{FF2B5EF4-FFF2-40B4-BE49-F238E27FC236}">
                <a16:creationId xmlns:a16="http://schemas.microsoft.com/office/drawing/2014/main" id="{128CAE0E-64AE-5D95-C59A-8C6EB13DD5C2}"/>
              </a:ext>
            </a:extLst>
          </p:cNvPr>
          <p:cNvSpPr txBox="1"/>
          <p:nvPr/>
        </p:nvSpPr>
        <p:spPr>
          <a:xfrm>
            <a:off x="-235077" y="-3180441"/>
            <a:ext cx="2292615" cy="1938992"/>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E</a:t>
            </a:r>
            <a:r>
              <a:rPr lang="en-US" sz="4000" dirty="0">
                <a:solidFill>
                  <a:srgbClr val="00639F"/>
                </a:solidFill>
                <a:latin typeface="Coolvetica Rg" panose="020B0603030602020004" pitchFamily="34" charset="0"/>
              </a:rPr>
              <a:t>ntity</a:t>
            </a:r>
          </a:p>
          <a:p>
            <a:r>
              <a:rPr lang="en-US" sz="4000" dirty="0">
                <a:solidFill>
                  <a:srgbClr val="FFDB52"/>
                </a:solidFill>
                <a:latin typeface="Coolvetica Rg" panose="020B0603030602020004" pitchFamily="34" charset="0"/>
              </a:rPr>
              <a:t>R</a:t>
            </a:r>
            <a:r>
              <a:rPr lang="en-US" sz="4000" dirty="0">
                <a:solidFill>
                  <a:srgbClr val="00639F"/>
                </a:solidFill>
                <a:latin typeface="Coolvetica Rg" panose="020B0603030602020004" pitchFamily="34" charset="0"/>
              </a:rPr>
              <a:t>elational</a:t>
            </a:r>
          </a:p>
          <a:p>
            <a:r>
              <a:rPr lang="en-US" sz="4000" dirty="0">
                <a:solidFill>
                  <a:srgbClr val="FFDB52"/>
                </a:solidFill>
                <a:latin typeface="Coolvetica Rg" panose="020B0603030602020004" pitchFamily="34" charset="0"/>
              </a:rPr>
              <a:t>D</a:t>
            </a:r>
            <a:r>
              <a:rPr lang="en-US" sz="4000" dirty="0">
                <a:solidFill>
                  <a:srgbClr val="00639F"/>
                </a:solidFill>
                <a:latin typeface="Coolvetica Rg" panose="020B0603030602020004" pitchFamily="34" charset="0"/>
              </a:rPr>
              <a:t>iagram</a:t>
            </a:r>
          </a:p>
        </p:txBody>
      </p:sp>
      <p:pic>
        <p:nvPicPr>
          <p:cNvPr id="31" name="Picture 30" descr="A yellow and blue text&#10;&#10;Description automatically generated">
            <a:extLst>
              <a:ext uri="{FF2B5EF4-FFF2-40B4-BE49-F238E27FC236}">
                <a16:creationId xmlns:a16="http://schemas.microsoft.com/office/drawing/2014/main" id="{91BFC1BE-7687-7A48-2276-22BE4B3F9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17" name="Group 16">
            <a:extLst>
              <a:ext uri="{FF2B5EF4-FFF2-40B4-BE49-F238E27FC236}">
                <a16:creationId xmlns:a16="http://schemas.microsoft.com/office/drawing/2014/main" id="{9BC32285-7D22-32EA-E2D5-CE7FA10C4BFB}"/>
              </a:ext>
            </a:extLst>
          </p:cNvPr>
          <p:cNvGrpSpPr/>
          <p:nvPr/>
        </p:nvGrpSpPr>
        <p:grpSpPr>
          <a:xfrm>
            <a:off x="9185812" y="-2521702"/>
            <a:ext cx="3125794" cy="1663578"/>
            <a:chOff x="9582052" y="5018576"/>
            <a:chExt cx="3125794" cy="1663578"/>
          </a:xfrm>
        </p:grpSpPr>
        <p:pic>
          <p:nvPicPr>
            <p:cNvPr id="13" name="Picture 12" descr="A computer screen with a person on the side&#10;&#10;Description automatically generated">
              <a:extLst>
                <a:ext uri="{FF2B5EF4-FFF2-40B4-BE49-F238E27FC236}">
                  <a16:creationId xmlns:a16="http://schemas.microsoft.com/office/drawing/2014/main" id="{DEEED603-EA3E-BF49-3A9B-9B7C128DE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6" name="Rectangle 15">
              <a:extLst>
                <a:ext uri="{FF2B5EF4-FFF2-40B4-BE49-F238E27FC236}">
                  <a16:creationId xmlns:a16="http://schemas.microsoft.com/office/drawing/2014/main" id="{99538980-EF01-C3EA-F454-2F178592B16E}"/>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2AB23B4-DA5C-9984-EFF9-8C59A907BE96}"/>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grpSp>
        <p:nvGrpSpPr>
          <p:cNvPr id="12" name="Group 11">
            <a:extLst>
              <a:ext uri="{FF2B5EF4-FFF2-40B4-BE49-F238E27FC236}">
                <a16:creationId xmlns:a16="http://schemas.microsoft.com/office/drawing/2014/main" id="{D7D88B0A-50D5-4C03-AFCF-DDF069A93CC2}"/>
              </a:ext>
            </a:extLst>
          </p:cNvPr>
          <p:cNvGrpSpPr/>
          <p:nvPr/>
        </p:nvGrpSpPr>
        <p:grpSpPr>
          <a:xfrm>
            <a:off x="298462" y="1653602"/>
            <a:ext cx="5151532" cy="2298447"/>
            <a:chOff x="212948" y="1653602"/>
            <a:chExt cx="6258658" cy="2792411"/>
          </a:xfrm>
        </p:grpSpPr>
        <p:pic>
          <p:nvPicPr>
            <p:cNvPr id="5" name="Picture 4" descr="A computer screen shot of a computer screen&#10;&#10;Description automatically generated">
              <a:extLst>
                <a:ext uri="{FF2B5EF4-FFF2-40B4-BE49-F238E27FC236}">
                  <a16:creationId xmlns:a16="http://schemas.microsoft.com/office/drawing/2014/main" id="{4B55255D-0D00-F9B7-93A9-7EC5E825CE11}"/>
                </a:ext>
              </a:extLst>
            </p:cNvPr>
            <p:cNvPicPr>
              <a:picLocks noChangeAspect="1"/>
            </p:cNvPicPr>
            <p:nvPr/>
          </p:nvPicPr>
          <p:blipFill rotWithShape="1">
            <a:blip r:embed="rId5">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C375511-17A9-2E96-6508-63E6A3FF91E0}"/>
                </a:ext>
              </a:extLst>
            </p:cNvPr>
            <p:cNvPicPr>
              <a:picLocks noChangeAspect="1"/>
            </p:cNvPicPr>
            <p:nvPr/>
          </p:nvPicPr>
          <p:blipFill rotWithShape="1">
            <a:blip r:embed="rId6">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20" name="Group 19">
            <a:extLst>
              <a:ext uri="{FF2B5EF4-FFF2-40B4-BE49-F238E27FC236}">
                <a16:creationId xmlns:a16="http://schemas.microsoft.com/office/drawing/2014/main" id="{6CED4BA9-EFD7-7DD6-675C-1B8732BA3628}"/>
              </a:ext>
            </a:extLst>
          </p:cNvPr>
          <p:cNvGrpSpPr/>
          <p:nvPr/>
        </p:nvGrpSpPr>
        <p:grpSpPr>
          <a:xfrm>
            <a:off x="6917483" y="1605757"/>
            <a:ext cx="4943653" cy="2298447"/>
            <a:chOff x="7069382" y="1605757"/>
            <a:chExt cx="4943653" cy="2298447"/>
          </a:xfrm>
        </p:grpSpPr>
        <p:pic>
          <p:nvPicPr>
            <p:cNvPr id="15" name="Picture 14" descr="A computer screen with a screenshot of a computer&#10;&#10;Description automatically generated">
              <a:extLst>
                <a:ext uri="{FF2B5EF4-FFF2-40B4-BE49-F238E27FC236}">
                  <a16:creationId xmlns:a16="http://schemas.microsoft.com/office/drawing/2014/main" id="{7AFDD5EB-0C77-D810-D36F-A37D23E8626B}"/>
                </a:ext>
              </a:extLst>
            </p:cNvPr>
            <p:cNvPicPr>
              <a:picLocks noChangeAspect="1"/>
            </p:cNvPicPr>
            <p:nvPr/>
          </p:nvPicPr>
          <p:blipFill rotWithShape="1">
            <a:blip r:embed="rId7">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889CEA8C-B399-F722-0467-DDC383E000DC}"/>
                </a:ext>
              </a:extLst>
            </p:cNvPr>
            <p:cNvPicPr>
              <a:picLocks noChangeAspect="1"/>
            </p:cNvPicPr>
            <p:nvPr/>
          </p:nvPicPr>
          <p:blipFill rotWithShape="1">
            <a:blip r:embed="rId8">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22" name="Picture 21" descr="A screenshot of a computer&#10;&#10;Description automatically generated">
            <a:extLst>
              <a:ext uri="{FF2B5EF4-FFF2-40B4-BE49-F238E27FC236}">
                <a16:creationId xmlns:a16="http://schemas.microsoft.com/office/drawing/2014/main" id="{FF7E9496-FE75-07DD-413B-75FA7B3C058C}"/>
              </a:ext>
            </a:extLst>
          </p:cNvPr>
          <p:cNvPicPr>
            <a:picLocks noChangeAspect="1"/>
          </p:cNvPicPr>
          <p:nvPr/>
        </p:nvPicPr>
        <p:blipFill rotWithShape="1">
          <a:blip r:embed="rId9">
            <a:extLst>
              <a:ext uri="{28A0092B-C50C-407E-A947-70E740481C1C}">
                <a14:useLocalDpi xmlns:a14="http://schemas.microsoft.com/office/drawing/2010/main" val="0"/>
              </a:ext>
            </a:extLst>
          </a:blip>
          <a:srcRect l="38262" t="13881" r="37769" b="6999"/>
          <a:stretch/>
        </p:blipFill>
        <p:spPr>
          <a:xfrm>
            <a:off x="4256839" y="4290771"/>
            <a:ext cx="1261754" cy="2342808"/>
          </a:xfrm>
          <a:prstGeom prst="rect">
            <a:avLst/>
          </a:prstGeom>
        </p:spPr>
      </p:pic>
      <p:pic>
        <p:nvPicPr>
          <p:cNvPr id="24" name="Picture 23" descr="A computer screen with a picture of a pagoda&#10;&#10;Description automatically generated">
            <a:extLst>
              <a:ext uri="{FF2B5EF4-FFF2-40B4-BE49-F238E27FC236}">
                <a16:creationId xmlns:a16="http://schemas.microsoft.com/office/drawing/2014/main" id="{160E13EC-ADB9-E083-A694-3FCFA71C3E7D}"/>
              </a:ext>
            </a:extLst>
          </p:cNvPr>
          <p:cNvPicPr>
            <a:picLocks noChangeAspect="1"/>
          </p:cNvPicPr>
          <p:nvPr/>
        </p:nvPicPr>
        <p:blipFill rotWithShape="1">
          <a:blip r:embed="rId10">
            <a:extLst>
              <a:ext uri="{28A0092B-C50C-407E-A947-70E740481C1C}">
                <a14:useLocalDpi xmlns:a14="http://schemas.microsoft.com/office/drawing/2010/main" val="0"/>
              </a:ext>
            </a:extLst>
          </a:blip>
          <a:srcRect l="13198" t="14142" r="12920" b="9858"/>
          <a:stretch/>
        </p:blipFill>
        <p:spPr>
          <a:xfrm>
            <a:off x="298462" y="4290771"/>
            <a:ext cx="3958377" cy="2290418"/>
          </a:xfrm>
          <a:prstGeom prst="rect">
            <a:avLst/>
          </a:prstGeom>
        </p:spPr>
      </p:pic>
      <p:sp>
        <p:nvSpPr>
          <p:cNvPr id="25" name="TextBox 24">
            <a:extLst>
              <a:ext uri="{FF2B5EF4-FFF2-40B4-BE49-F238E27FC236}">
                <a16:creationId xmlns:a16="http://schemas.microsoft.com/office/drawing/2014/main" id="{F117CC43-3E46-17FF-70FD-46E0ACE709BB}"/>
              </a:ext>
            </a:extLst>
          </p:cNvPr>
          <p:cNvSpPr txBox="1"/>
          <p:nvPr/>
        </p:nvSpPr>
        <p:spPr>
          <a:xfrm>
            <a:off x="637716" y="1251731"/>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26" name="TextBox 25">
            <a:extLst>
              <a:ext uri="{FF2B5EF4-FFF2-40B4-BE49-F238E27FC236}">
                <a16:creationId xmlns:a16="http://schemas.microsoft.com/office/drawing/2014/main" id="{191EAEFF-FA7C-8FD4-B037-728C62AEF099}"/>
              </a:ext>
            </a:extLst>
          </p:cNvPr>
          <p:cNvSpPr txBox="1"/>
          <p:nvPr/>
        </p:nvSpPr>
        <p:spPr>
          <a:xfrm>
            <a:off x="6962775" y="1137427"/>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27" name="TextBox 26">
            <a:extLst>
              <a:ext uri="{FF2B5EF4-FFF2-40B4-BE49-F238E27FC236}">
                <a16:creationId xmlns:a16="http://schemas.microsoft.com/office/drawing/2014/main" id="{235BF0D8-CBAB-4653-4AB0-BD63B6478898}"/>
              </a:ext>
            </a:extLst>
          </p:cNvPr>
          <p:cNvSpPr txBox="1"/>
          <p:nvPr/>
        </p:nvSpPr>
        <p:spPr>
          <a:xfrm>
            <a:off x="650246" y="3936744"/>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29" name="Picture 28" descr="A computer screen shot of a computer&#10;&#10;Description automatically generated">
            <a:extLst>
              <a:ext uri="{FF2B5EF4-FFF2-40B4-BE49-F238E27FC236}">
                <a16:creationId xmlns:a16="http://schemas.microsoft.com/office/drawing/2014/main" id="{CD25078D-3272-70EF-EC3A-8A25A0DFA74F}"/>
              </a:ext>
            </a:extLst>
          </p:cNvPr>
          <p:cNvPicPr>
            <a:picLocks noChangeAspect="1"/>
          </p:cNvPicPr>
          <p:nvPr/>
        </p:nvPicPr>
        <p:blipFill rotWithShape="1">
          <a:blip r:embed="rId11">
            <a:extLst>
              <a:ext uri="{28A0092B-C50C-407E-A947-70E740481C1C}">
                <a14:useLocalDpi xmlns:a14="http://schemas.microsoft.com/office/drawing/2010/main" val="0"/>
              </a:ext>
            </a:extLst>
          </a:blip>
          <a:srcRect l="13914" t="15116" r="13625" b="10015"/>
          <a:stretch/>
        </p:blipFill>
        <p:spPr>
          <a:xfrm>
            <a:off x="8409926" y="4422371"/>
            <a:ext cx="3578150" cy="2079608"/>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C8AFE919-A71A-BAF1-C987-CDBFFB07637F}"/>
              </a:ext>
            </a:extLst>
          </p:cNvPr>
          <p:cNvPicPr>
            <a:picLocks noChangeAspect="1"/>
          </p:cNvPicPr>
          <p:nvPr/>
        </p:nvPicPr>
        <p:blipFill rotWithShape="1">
          <a:blip r:embed="rId12">
            <a:extLst>
              <a:ext uri="{28A0092B-C50C-407E-A947-70E740481C1C}">
                <a14:useLocalDpi xmlns:a14="http://schemas.microsoft.com/office/drawing/2010/main" val="0"/>
              </a:ext>
            </a:extLst>
          </a:blip>
          <a:srcRect l="38554" t="13390" r="38553" b="7277"/>
          <a:stretch/>
        </p:blipFill>
        <p:spPr>
          <a:xfrm>
            <a:off x="6917483" y="4422371"/>
            <a:ext cx="1148159" cy="2238081"/>
          </a:xfrm>
          <a:prstGeom prst="rect">
            <a:avLst/>
          </a:prstGeom>
        </p:spPr>
      </p:pic>
      <p:sp>
        <p:nvSpPr>
          <p:cNvPr id="33" name="TextBox 32">
            <a:extLst>
              <a:ext uri="{FF2B5EF4-FFF2-40B4-BE49-F238E27FC236}">
                <a16:creationId xmlns:a16="http://schemas.microsoft.com/office/drawing/2014/main" id="{3354655F-8149-D62A-5CFD-61D1DED8CEA7}"/>
              </a:ext>
            </a:extLst>
          </p:cNvPr>
          <p:cNvSpPr txBox="1"/>
          <p:nvPr/>
        </p:nvSpPr>
        <p:spPr>
          <a:xfrm>
            <a:off x="6917483" y="4046779"/>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34" name="Picture 33" descr="A screenshot of a computer&#10;&#10;Description automatically generated">
            <a:extLst>
              <a:ext uri="{FF2B5EF4-FFF2-40B4-BE49-F238E27FC236}">
                <a16:creationId xmlns:a16="http://schemas.microsoft.com/office/drawing/2014/main" id="{C5967E41-8BFB-397E-E073-9714BDE60063}"/>
              </a:ext>
            </a:extLst>
          </p:cNvPr>
          <p:cNvPicPr>
            <a:picLocks noChangeAspect="1"/>
          </p:cNvPicPr>
          <p:nvPr/>
        </p:nvPicPr>
        <p:blipFill rotWithShape="1">
          <a:blip r:embed="rId13">
            <a:extLst>
              <a:ext uri="{28A0092B-C50C-407E-A947-70E740481C1C}">
                <a14:useLocalDpi xmlns:a14="http://schemas.microsoft.com/office/drawing/2010/main" val="0"/>
              </a:ext>
            </a:extLst>
          </a:blip>
          <a:srcRect l="38268" t="12823" r="38463" b="8544"/>
          <a:stretch/>
        </p:blipFill>
        <p:spPr>
          <a:xfrm>
            <a:off x="4132063" y="7783152"/>
            <a:ext cx="1177426" cy="2238082"/>
          </a:xfrm>
          <a:prstGeom prst="rect">
            <a:avLst/>
          </a:prstGeom>
        </p:spPr>
      </p:pic>
      <p:pic>
        <p:nvPicPr>
          <p:cNvPr id="35" name="Picture 34" descr="A computer screen with a screen showing a screen&#10;&#10;Description automatically generated with medium confidence">
            <a:extLst>
              <a:ext uri="{FF2B5EF4-FFF2-40B4-BE49-F238E27FC236}">
                <a16:creationId xmlns:a16="http://schemas.microsoft.com/office/drawing/2014/main" id="{4C40AB80-6F00-3353-27BD-5CD656978998}"/>
              </a:ext>
            </a:extLst>
          </p:cNvPr>
          <p:cNvPicPr>
            <a:picLocks noChangeAspect="1"/>
          </p:cNvPicPr>
          <p:nvPr/>
        </p:nvPicPr>
        <p:blipFill rotWithShape="1">
          <a:blip r:embed="rId14">
            <a:extLst>
              <a:ext uri="{28A0092B-C50C-407E-A947-70E740481C1C}">
                <a14:useLocalDpi xmlns:a14="http://schemas.microsoft.com/office/drawing/2010/main" val="0"/>
              </a:ext>
            </a:extLst>
          </a:blip>
          <a:srcRect l="13462" t="12096" r="12936" b="9273"/>
          <a:stretch/>
        </p:blipFill>
        <p:spPr>
          <a:xfrm>
            <a:off x="152493" y="7727780"/>
            <a:ext cx="3816404" cy="2293454"/>
          </a:xfrm>
          <a:prstGeom prst="rect">
            <a:avLst/>
          </a:prstGeom>
        </p:spPr>
      </p:pic>
      <p:sp>
        <p:nvSpPr>
          <p:cNvPr id="36" name="TextBox 35">
            <a:extLst>
              <a:ext uri="{FF2B5EF4-FFF2-40B4-BE49-F238E27FC236}">
                <a16:creationId xmlns:a16="http://schemas.microsoft.com/office/drawing/2014/main" id="{E94AC682-5446-F1A7-2A4E-6D6F7D12FF32}"/>
              </a:ext>
            </a:extLst>
          </p:cNvPr>
          <p:cNvSpPr txBox="1"/>
          <p:nvPr/>
        </p:nvSpPr>
        <p:spPr>
          <a:xfrm>
            <a:off x="547448" y="7493320"/>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37" name="Picture 36" descr="A screenshot of a computer&#10;&#10;Description automatically generated">
            <a:extLst>
              <a:ext uri="{FF2B5EF4-FFF2-40B4-BE49-F238E27FC236}">
                <a16:creationId xmlns:a16="http://schemas.microsoft.com/office/drawing/2014/main" id="{3A3DFD14-1193-62A1-3197-7DE474D3E0C5}"/>
              </a:ext>
            </a:extLst>
          </p:cNvPr>
          <p:cNvPicPr>
            <a:picLocks noChangeAspect="1"/>
          </p:cNvPicPr>
          <p:nvPr/>
        </p:nvPicPr>
        <p:blipFill rotWithShape="1">
          <a:blip r:embed="rId15">
            <a:extLst>
              <a:ext uri="{28A0092B-C50C-407E-A947-70E740481C1C}">
                <a14:useLocalDpi xmlns:a14="http://schemas.microsoft.com/office/drawing/2010/main" val="0"/>
              </a:ext>
            </a:extLst>
          </a:blip>
          <a:srcRect l="38243" t="13139" r="37851" b="6826"/>
          <a:stretch/>
        </p:blipFill>
        <p:spPr>
          <a:xfrm>
            <a:off x="6792368" y="7719641"/>
            <a:ext cx="1217852" cy="2293454"/>
          </a:xfrm>
          <a:prstGeom prst="rect">
            <a:avLst/>
          </a:prstGeom>
        </p:spPr>
      </p:pic>
      <p:pic>
        <p:nvPicPr>
          <p:cNvPr id="38" name="Picture 37" descr="A computer screen with a map&#10;&#10;Description automatically generated">
            <a:extLst>
              <a:ext uri="{FF2B5EF4-FFF2-40B4-BE49-F238E27FC236}">
                <a16:creationId xmlns:a16="http://schemas.microsoft.com/office/drawing/2014/main" id="{53E1473C-A545-B059-51B4-C56057547E18}"/>
              </a:ext>
            </a:extLst>
          </p:cNvPr>
          <p:cNvPicPr>
            <a:picLocks noChangeAspect="1"/>
          </p:cNvPicPr>
          <p:nvPr/>
        </p:nvPicPr>
        <p:blipFill rotWithShape="1">
          <a:blip r:embed="rId16">
            <a:extLst>
              <a:ext uri="{28A0092B-C50C-407E-A947-70E740481C1C}">
                <a14:useLocalDpi xmlns:a14="http://schemas.microsoft.com/office/drawing/2010/main" val="0"/>
              </a:ext>
            </a:extLst>
          </a:blip>
          <a:srcRect l="13535" t="13139" r="11945" b="9220"/>
          <a:stretch/>
        </p:blipFill>
        <p:spPr>
          <a:xfrm>
            <a:off x="8062312" y="7645724"/>
            <a:ext cx="4039420" cy="2367371"/>
          </a:xfrm>
          <a:prstGeom prst="rect">
            <a:avLst/>
          </a:prstGeom>
        </p:spPr>
      </p:pic>
      <p:sp>
        <p:nvSpPr>
          <p:cNvPr id="39" name="TextBox 38">
            <a:extLst>
              <a:ext uri="{FF2B5EF4-FFF2-40B4-BE49-F238E27FC236}">
                <a16:creationId xmlns:a16="http://schemas.microsoft.com/office/drawing/2014/main" id="{C7FC335E-9CCB-70C8-F354-047AC7AB0C7E}"/>
              </a:ext>
            </a:extLst>
          </p:cNvPr>
          <p:cNvSpPr txBox="1"/>
          <p:nvPr/>
        </p:nvSpPr>
        <p:spPr>
          <a:xfrm>
            <a:off x="6866253" y="7388522"/>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40" name="Picture 39" descr="A screen shot of a phone&#10;&#10;Description automatically generated">
            <a:extLst>
              <a:ext uri="{FF2B5EF4-FFF2-40B4-BE49-F238E27FC236}">
                <a16:creationId xmlns:a16="http://schemas.microsoft.com/office/drawing/2014/main" id="{966FADCA-B394-04C5-2E2E-D5B22F6541D5}"/>
              </a:ext>
            </a:extLst>
          </p:cNvPr>
          <p:cNvPicPr>
            <a:picLocks noChangeAspect="1"/>
          </p:cNvPicPr>
          <p:nvPr/>
        </p:nvPicPr>
        <p:blipFill rotWithShape="1">
          <a:blip r:embed="rId17">
            <a:extLst>
              <a:ext uri="{28A0092B-C50C-407E-A947-70E740481C1C}">
                <a14:useLocalDpi xmlns:a14="http://schemas.microsoft.com/office/drawing/2010/main" val="0"/>
              </a:ext>
            </a:extLst>
          </a:blip>
          <a:srcRect l="38795" t="13314" r="38671" b="7024"/>
          <a:stretch/>
        </p:blipFill>
        <p:spPr>
          <a:xfrm>
            <a:off x="4163463" y="10689551"/>
            <a:ext cx="1146026" cy="2278911"/>
          </a:xfrm>
          <a:prstGeom prst="rect">
            <a:avLst/>
          </a:prstGeom>
        </p:spPr>
      </p:pic>
      <p:pic>
        <p:nvPicPr>
          <p:cNvPr id="41" name="Picture 40" descr="A computer screen shot of a map&#10;&#10;Description automatically generated">
            <a:extLst>
              <a:ext uri="{FF2B5EF4-FFF2-40B4-BE49-F238E27FC236}">
                <a16:creationId xmlns:a16="http://schemas.microsoft.com/office/drawing/2014/main" id="{A92088A3-552D-8B0C-2B27-2201988424EC}"/>
              </a:ext>
            </a:extLst>
          </p:cNvPr>
          <p:cNvPicPr>
            <a:picLocks noChangeAspect="1"/>
          </p:cNvPicPr>
          <p:nvPr/>
        </p:nvPicPr>
        <p:blipFill rotWithShape="1">
          <a:blip r:embed="rId18">
            <a:extLst>
              <a:ext uri="{28A0092B-C50C-407E-A947-70E740481C1C}">
                <a14:useLocalDpi xmlns:a14="http://schemas.microsoft.com/office/drawing/2010/main" val="0"/>
              </a:ext>
            </a:extLst>
          </a:blip>
          <a:srcRect l="13766" t="14912" r="13133" b="10150"/>
          <a:stretch/>
        </p:blipFill>
        <p:spPr>
          <a:xfrm>
            <a:off x="208194" y="10726589"/>
            <a:ext cx="3805751" cy="2194485"/>
          </a:xfrm>
          <a:prstGeom prst="rect">
            <a:avLst/>
          </a:prstGeom>
        </p:spPr>
      </p:pic>
      <p:sp>
        <p:nvSpPr>
          <p:cNvPr id="42" name="TextBox 41">
            <a:extLst>
              <a:ext uri="{FF2B5EF4-FFF2-40B4-BE49-F238E27FC236}">
                <a16:creationId xmlns:a16="http://schemas.microsoft.com/office/drawing/2014/main" id="{66351562-414B-7E97-7E6C-4C9C97F13D10}"/>
              </a:ext>
            </a:extLst>
          </p:cNvPr>
          <p:cNvSpPr txBox="1"/>
          <p:nvPr/>
        </p:nvSpPr>
        <p:spPr>
          <a:xfrm>
            <a:off x="471268" y="10314834"/>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43" name="Picture 42" descr="A computer screen with a map and icons&#10;&#10;Description automatically generated">
            <a:extLst>
              <a:ext uri="{FF2B5EF4-FFF2-40B4-BE49-F238E27FC236}">
                <a16:creationId xmlns:a16="http://schemas.microsoft.com/office/drawing/2014/main" id="{05540D96-9D32-A8A8-D5C6-075AD06E05D1}"/>
              </a:ext>
            </a:extLst>
          </p:cNvPr>
          <p:cNvPicPr>
            <a:picLocks noChangeAspect="1"/>
          </p:cNvPicPr>
          <p:nvPr/>
        </p:nvPicPr>
        <p:blipFill rotWithShape="1">
          <a:blip r:embed="rId19">
            <a:extLst>
              <a:ext uri="{28A0092B-C50C-407E-A947-70E740481C1C}">
                <a14:useLocalDpi xmlns:a14="http://schemas.microsoft.com/office/drawing/2010/main" val="0"/>
              </a:ext>
            </a:extLst>
          </a:blip>
          <a:srcRect l="14065" t="14076" r="13926" b="10079"/>
          <a:stretch/>
        </p:blipFill>
        <p:spPr>
          <a:xfrm>
            <a:off x="8059831" y="10684166"/>
            <a:ext cx="3704012" cy="2194484"/>
          </a:xfrm>
          <a:prstGeom prst="rect">
            <a:avLst/>
          </a:prstGeom>
        </p:spPr>
      </p:pic>
      <p:pic>
        <p:nvPicPr>
          <p:cNvPr id="44" name="Picture 43" descr="A screen shot of a phone&#10;&#10;Description automatically generated">
            <a:extLst>
              <a:ext uri="{FF2B5EF4-FFF2-40B4-BE49-F238E27FC236}">
                <a16:creationId xmlns:a16="http://schemas.microsoft.com/office/drawing/2014/main" id="{C37DBD06-7359-7733-D136-2EA79851C2AA}"/>
              </a:ext>
            </a:extLst>
          </p:cNvPr>
          <p:cNvPicPr>
            <a:picLocks noChangeAspect="1"/>
          </p:cNvPicPr>
          <p:nvPr/>
        </p:nvPicPr>
        <p:blipFill rotWithShape="1">
          <a:blip r:embed="rId20">
            <a:extLst>
              <a:ext uri="{28A0092B-C50C-407E-A947-70E740481C1C}">
                <a14:useLocalDpi xmlns:a14="http://schemas.microsoft.com/office/drawing/2010/main" val="0"/>
              </a:ext>
            </a:extLst>
          </a:blip>
          <a:srcRect l="38528" t="13582" r="38592" b="7938"/>
          <a:stretch/>
        </p:blipFill>
        <p:spPr>
          <a:xfrm>
            <a:off x="6832616" y="10730466"/>
            <a:ext cx="1137356" cy="2194484"/>
          </a:xfrm>
          <a:prstGeom prst="rect">
            <a:avLst/>
          </a:prstGeom>
        </p:spPr>
      </p:pic>
      <p:sp>
        <p:nvSpPr>
          <p:cNvPr id="45" name="TextBox 44">
            <a:extLst>
              <a:ext uri="{FF2B5EF4-FFF2-40B4-BE49-F238E27FC236}">
                <a16:creationId xmlns:a16="http://schemas.microsoft.com/office/drawing/2014/main" id="{34CAC77C-86BD-6A67-0EF6-8D7CC9E1BB50}"/>
              </a:ext>
            </a:extLst>
          </p:cNvPr>
          <p:cNvSpPr txBox="1"/>
          <p:nvPr/>
        </p:nvSpPr>
        <p:spPr>
          <a:xfrm>
            <a:off x="6874682" y="10335193"/>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6" name="Picture 45" descr="A blue and green logo&#10;&#10;Description automatically generated">
            <a:extLst>
              <a:ext uri="{FF2B5EF4-FFF2-40B4-BE49-F238E27FC236}">
                <a16:creationId xmlns:a16="http://schemas.microsoft.com/office/drawing/2014/main" id="{25FF8876-555A-9DDC-D3AC-7A6BF685941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300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95B87-F248-FC95-E332-62E6BE4DC421}"/>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D718C668-EC89-2D44-F0A0-2828CBE25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528F2C32-DFB6-B5B4-586A-BBF27E61A494}"/>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grpSp>
        <p:nvGrpSpPr>
          <p:cNvPr id="12" name="Group 11">
            <a:extLst>
              <a:ext uri="{FF2B5EF4-FFF2-40B4-BE49-F238E27FC236}">
                <a16:creationId xmlns:a16="http://schemas.microsoft.com/office/drawing/2014/main" id="{FFEBE0CA-AD62-05D6-89E8-18D04EBCBC58}"/>
              </a:ext>
            </a:extLst>
          </p:cNvPr>
          <p:cNvGrpSpPr/>
          <p:nvPr/>
        </p:nvGrpSpPr>
        <p:grpSpPr>
          <a:xfrm>
            <a:off x="298462" y="-5661598"/>
            <a:ext cx="5151532" cy="2298447"/>
            <a:chOff x="212948" y="1653602"/>
            <a:chExt cx="6258658" cy="2792411"/>
          </a:xfrm>
        </p:grpSpPr>
        <p:pic>
          <p:nvPicPr>
            <p:cNvPr id="5" name="Picture 4" descr="A computer screen shot of a computer screen&#10;&#10;Description automatically generated">
              <a:extLst>
                <a:ext uri="{FF2B5EF4-FFF2-40B4-BE49-F238E27FC236}">
                  <a16:creationId xmlns:a16="http://schemas.microsoft.com/office/drawing/2014/main" id="{20A553C4-E0A7-9739-1597-86DDD0566A17}"/>
                </a:ext>
              </a:extLst>
            </p:cNvPr>
            <p:cNvPicPr>
              <a:picLocks noChangeAspect="1"/>
            </p:cNvPicPr>
            <p:nvPr/>
          </p:nvPicPr>
          <p:blipFill rotWithShape="1">
            <a:blip r:embed="rId3">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8E5D6B0-279A-08F8-CA21-0CB72F849C75}"/>
                </a:ext>
              </a:extLst>
            </p:cNvPr>
            <p:cNvPicPr>
              <a:picLocks noChangeAspect="1"/>
            </p:cNvPicPr>
            <p:nvPr/>
          </p:nvPicPr>
          <p:blipFill rotWithShape="1">
            <a:blip r:embed="rId4">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20" name="Group 19">
            <a:extLst>
              <a:ext uri="{FF2B5EF4-FFF2-40B4-BE49-F238E27FC236}">
                <a16:creationId xmlns:a16="http://schemas.microsoft.com/office/drawing/2014/main" id="{844B595E-3A2D-573D-250C-BB6E70A7353F}"/>
              </a:ext>
            </a:extLst>
          </p:cNvPr>
          <p:cNvGrpSpPr/>
          <p:nvPr/>
        </p:nvGrpSpPr>
        <p:grpSpPr>
          <a:xfrm>
            <a:off x="6917483" y="-5709443"/>
            <a:ext cx="4943653" cy="2298447"/>
            <a:chOff x="7069382" y="1605757"/>
            <a:chExt cx="4943653" cy="2298447"/>
          </a:xfrm>
        </p:grpSpPr>
        <p:pic>
          <p:nvPicPr>
            <p:cNvPr id="15" name="Picture 14" descr="A computer screen with a screenshot of a computer&#10;&#10;Description automatically generated">
              <a:extLst>
                <a:ext uri="{FF2B5EF4-FFF2-40B4-BE49-F238E27FC236}">
                  <a16:creationId xmlns:a16="http://schemas.microsoft.com/office/drawing/2014/main" id="{70F2AEB7-9C50-0569-35B1-C0026F0E6155}"/>
                </a:ext>
              </a:extLst>
            </p:cNvPr>
            <p:cNvPicPr>
              <a:picLocks noChangeAspect="1"/>
            </p:cNvPicPr>
            <p:nvPr/>
          </p:nvPicPr>
          <p:blipFill rotWithShape="1">
            <a:blip r:embed="rId5">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5C7A7614-59D7-9DCD-2A00-E924B00B77B4}"/>
                </a:ext>
              </a:extLst>
            </p:cNvPr>
            <p:cNvPicPr>
              <a:picLocks noChangeAspect="1"/>
            </p:cNvPicPr>
            <p:nvPr/>
          </p:nvPicPr>
          <p:blipFill rotWithShape="1">
            <a:blip r:embed="rId6">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22" name="Picture 21" descr="A screenshot of a computer&#10;&#10;Description automatically generated">
            <a:extLst>
              <a:ext uri="{FF2B5EF4-FFF2-40B4-BE49-F238E27FC236}">
                <a16:creationId xmlns:a16="http://schemas.microsoft.com/office/drawing/2014/main" id="{7BBDFF4B-82E4-CAB7-D08F-97316EB83602}"/>
              </a:ext>
            </a:extLst>
          </p:cNvPr>
          <p:cNvPicPr>
            <a:picLocks noChangeAspect="1"/>
          </p:cNvPicPr>
          <p:nvPr/>
        </p:nvPicPr>
        <p:blipFill rotWithShape="1">
          <a:blip r:embed="rId7">
            <a:extLst>
              <a:ext uri="{28A0092B-C50C-407E-A947-70E740481C1C}">
                <a14:useLocalDpi xmlns:a14="http://schemas.microsoft.com/office/drawing/2010/main" val="0"/>
              </a:ext>
            </a:extLst>
          </a:blip>
          <a:srcRect l="38262" t="13881" r="37769" b="6999"/>
          <a:stretch/>
        </p:blipFill>
        <p:spPr>
          <a:xfrm>
            <a:off x="4256839" y="-3024429"/>
            <a:ext cx="1261754" cy="2342808"/>
          </a:xfrm>
          <a:prstGeom prst="rect">
            <a:avLst/>
          </a:prstGeom>
        </p:spPr>
      </p:pic>
      <p:pic>
        <p:nvPicPr>
          <p:cNvPr id="24" name="Picture 23" descr="A computer screen with a picture of a pagoda&#10;&#10;Description automatically generated">
            <a:extLst>
              <a:ext uri="{FF2B5EF4-FFF2-40B4-BE49-F238E27FC236}">
                <a16:creationId xmlns:a16="http://schemas.microsoft.com/office/drawing/2014/main" id="{09AC1809-078E-852A-C813-966149B1F925}"/>
              </a:ext>
            </a:extLst>
          </p:cNvPr>
          <p:cNvPicPr>
            <a:picLocks noChangeAspect="1"/>
          </p:cNvPicPr>
          <p:nvPr/>
        </p:nvPicPr>
        <p:blipFill rotWithShape="1">
          <a:blip r:embed="rId8">
            <a:extLst>
              <a:ext uri="{28A0092B-C50C-407E-A947-70E740481C1C}">
                <a14:useLocalDpi xmlns:a14="http://schemas.microsoft.com/office/drawing/2010/main" val="0"/>
              </a:ext>
            </a:extLst>
          </a:blip>
          <a:srcRect l="13198" t="14142" r="12920" b="9858"/>
          <a:stretch/>
        </p:blipFill>
        <p:spPr>
          <a:xfrm>
            <a:off x="298462" y="-3024429"/>
            <a:ext cx="3958377" cy="2290418"/>
          </a:xfrm>
          <a:prstGeom prst="rect">
            <a:avLst/>
          </a:prstGeom>
        </p:spPr>
      </p:pic>
      <p:sp>
        <p:nvSpPr>
          <p:cNvPr id="25" name="TextBox 24">
            <a:extLst>
              <a:ext uri="{FF2B5EF4-FFF2-40B4-BE49-F238E27FC236}">
                <a16:creationId xmlns:a16="http://schemas.microsoft.com/office/drawing/2014/main" id="{D59AA88B-16C7-E56F-B630-4B136A9382BC}"/>
              </a:ext>
            </a:extLst>
          </p:cNvPr>
          <p:cNvSpPr txBox="1"/>
          <p:nvPr/>
        </p:nvSpPr>
        <p:spPr>
          <a:xfrm>
            <a:off x="637716" y="-6063469"/>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26" name="TextBox 25">
            <a:extLst>
              <a:ext uri="{FF2B5EF4-FFF2-40B4-BE49-F238E27FC236}">
                <a16:creationId xmlns:a16="http://schemas.microsoft.com/office/drawing/2014/main" id="{5196D613-EED1-3C29-1054-434856B6E286}"/>
              </a:ext>
            </a:extLst>
          </p:cNvPr>
          <p:cNvSpPr txBox="1"/>
          <p:nvPr/>
        </p:nvSpPr>
        <p:spPr>
          <a:xfrm>
            <a:off x="6962775" y="-6177773"/>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27" name="TextBox 26">
            <a:extLst>
              <a:ext uri="{FF2B5EF4-FFF2-40B4-BE49-F238E27FC236}">
                <a16:creationId xmlns:a16="http://schemas.microsoft.com/office/drawing/2014/main" id="{8F1C31E6-DFFD-B6F2-151B-9149D77BCEA3}"/>
              </a:ext>
            </a:extLst>
          </p:cNvPr>
          <p:cNvSpPr txBox="1"/>
          <p:nvPr/>
        </p:nvSpPr>
        <p:spPr>
          <a:xfrm>
            <a:off x="650246" y="-3378456"/>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29" name="Picture 28" descr="A computer screen shot of a computer&#10;&#10;Description automatically generated">
            <a:extLst>
              <a:ext uri="{FF2B5EF4-FFF2-40B4-BE49-F238E27FC236}">
                <a16:creationId xmlns:a16="http://schemas.microsoft.com/office/drawing/2014/main" id="{A74F5551-4F4B-7F6B-84A6-450B6A6A9009}"/>
              </a:ext>
            </a:extLst>
          </p:cNvPr>
          <p:cNvPicPr>
            <a:picLocks noChangeAspect="1"/>
          </p:cNvPicPr>
          <p:nvPr/>
        </p:nvPicPr>
        <p:blipFill rotWithShape="1">
          <a:blip r:embed="rId9">
            <a:extLst>
              <a:ext uri="{28A0092B-C50C-407E-A947-70E740481C1C}">
                <a14:useLocalDpi xmlns:a14="http://schemas.microsoft.com/office/drawing/2010/main" val="0"/>
              </a:ext>
            </a:extLst>
          </a:blip>
          <a:srcRect l="13914" t="15116" r="13625" b="10015"/>
          <a:stretch/>
        </p:blipFill>
        <p:spPr>
          <a:xfrm>
            <a:off x="8409926" y="-2892829"/>
            <a:ext cx="3578150" cy="2079608"/>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0993F6D9-54BE-AE35-5754-73EB3DD9748A}"/>
              </a:ext>
            </a:extLst>
          </p:cNvPr>
          <p:cNvPicPr>
            <a:picLocks noChangeAspect="1"/>
          </p:cNvPicPr>
          <p:nvPr/>
        </p:nvPicPr>
        <p:blipFill rotWithShape="1">
          <a:blip r:embed="rId10">
            <a:extLst>
              <a:ext uri="{28A0092B-C50C-407E-A947-70E740481C1C}">
                <a14:useLocalDpi xmlns:a14="http://schemas.microsoft.com/office/drawing/2010/main" val="0"/>
              </a:ext>
            </a:extLst>
          </a:blip>
          <a:srcRect l="38554" t="13390" r="38553" b="7277"/>
          <a:stretch/>
        </p:blipFill>
        <p:spPr>
          <a:xfrm>
            <a:off x="6917483" y="-2892829"/>
            <a:ext cx="1148159" cy="2238081"/>
          </a:xfrm>
          <a:prstGeom prst="rect">
            <a:avLst/>
          </a:prstGeom>
        </p:spPr>
      </p:pic>
      <p:sp>
        <p:nvSpPr>
          <p:cNvPr id="33" name="TextBox 32">
            <a:extLst>
              <a:ext uri="{FF2B5EF4-FFF2-40B4-BE49-F238E27FC236}">
                <a16:creationId xmlns:a16="http://schemas.microsoft.com/office/drawing/2014/main" id="{458BE418-F3E1-99F9-2E32-C4E588962C2C}"/>
              </a:ext>
            </a:extLst>
          </p:cNvPr>
          <p:cNvSpPr txBox="1"/>
          <p:nvPr/>
        </p:nvSpPr>
        <p:spPr>
          <a:xfrm>
            <a:off x="6917483" y="-3268421"/>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4" name="Picture 3" descr="A screenshot of a computer&#10;&#10;Description automatically generated">
            <a:extLst>
              <a:ext uri="{FF2B5EF4-FFF2-40B4-BE49-F238E27FC236}">
                <a16:creationId xmlns:a16="http://schemas.microsoft.com/office/drawing/2014/main" id="{2FAA776E-7F34-8775-7D3A-CE4C4ABF3B66}"/>
              </a:ext>
            </a:extLst>
          </p:cNvPr>
          <p:cNvPicPr>
            <a:picLocks noChangeAspect="1"/>
          </p:cNvPicPr>
          <p:nvPr/>
        </p:nvPicPr>
        <p:blipFill rotWithShape="1">
          <a:blip r:embed="rId11">
            <a:extLst>
              <a:ext uri="{28A0092B-C50C-407E-A947-70E740481C1C}">
                <a14:useLocalDpi xmlns:a14="http://schemas.microsoft.com/office/drawing/2010/main" val="0"/>
              </a:ext>
            </a:extLst>
          </a:blip>
          <a:srcRect l="38268" t="12823" r="38463" b="8544"/>
          <a:stretch/>
        </p:blipFill>
        <p:spPr>
          <a:xfrm>
            <a:off x="4222331" y="1436346"/>
            <a:ext cx="1177426" cy="2238082"/>
          </a:xfrm>
          <a:prstGeom prst="rect">
            <a:avLst/>
          </a:prstGeom>
        </p:spPr>
      </p:pic>
      <p:pic>
        <p:nvPicPr>
          <p:cNvPr id="14" name="Picture 13" descr="A computer screen with a screen showing a screen&#10;&#10;Description automatically generated with medium confidence">
            <a:extLst>
              <a:ext uri="{FF2B5EF4-FFF2-40B4-BE49-F238E27FC236}">
                <a16:creationId xmlns:a16="http://schemas.microsoft.com/office/drawing/2014/main" id="{716BED2D-083F-DA50-C0F9-24CC7FEA780D}"/>
              </a:ext>
            </a:extLst>
          </p:cNvPr>
          <p:cNvPicPr>
            <a:picLocks noChangeAspect="1"/>
          </p:cNvPicPr>
          <p:nvPr/>
        </p:nvPicPr>
        <p:blipFill rotWithShape="1">
          <a:blip r:embed="rId12">
            <a:extLst>
              <a:ext uri="{28A0092B-C50C-407E-A947-70E740481C1C}">
                <a14:useLocalDpi xmlns:a14="http://schemas.microsoft.com/office/drawing/2010/main" val="0"/>
              </a:ext>
            </a:extLst>
          </a:blip>
          <a:srcRect l="13462" t="12096" r="12936" b="9273"/>
          <a:stretch/>
        </p:blipFill>
        <p:spPr>
          <a:xfrm>
            <a:off x="242761" y="1380974"/>
            <a:ext cx="3816404" cy="2293454"/>
          </a:xfrm>
          <a:prstGeom prst="rect">
            <a:avLst/>
          </a:prstGeom>
        </p:spPr>
      </p:pic>
      <p:sp>
        <p:nvSpPr>
          <p:cNvPr id="18" name="TextBox 17">
            <a:extLst>
              <a:ext uri="{FF2B5EF4-FFF2-40B4-BE49-F238E27FC236}">
                <a16:creationId xmlns:a16="http://schemas.microsoft.com/office/drawing/2014/main" id="{D97D7AFF-F1DB-95B2-4740-2F95213C63C0}"/>
              </a:ext>
            </a:extLst>
          </p:cNvPr>
          <p:cNvSpPr txBox="1"/>
          <p:nvPr/>
        </p:nvSpPr>
        <p:spPr>
          <a:xfrm>
            <a:off x="637716" y="1146514"/>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23" name="Picture 22" descr="A screenshot of a computer&#10;&#10;Description automatically generated">
            <a:extLst>
              <a:ext uri="{FF2B5EF4-FFF2-40B4-BE49-F238E27FC236}">
                <a16:creationId xmlns:a16="http://schemas.microsoft.com/office/drawing/2014/main" id="{F07FF87C-1AFE-6C64-FF9D-2FCD3E3D235C}"/>
              </a:ext>
            </a:extLst>
          </p:cNvPr>
          <p:cNvPicPr>
            <a:picLocks noChangeAspect="1"/>
          </p:cNvPicPr>
          <p:nvPr/>
        </p:nvPicPr>
        <p:blipFill rotWithShape="1">
          <a:blip r:embed="rId13">
            <a:extLst>
              <a:ext uri="{28A0092B-C50C-407E-A947-70E740481C1C}">
                <a14:useLocalDpi xmlns:a14="http://schemas.microsoft.com/office/drawing/2010/main" val="0"/>
              </a:ext>
            </a:extLst>
          </a:blip>
          <a:srcRect l="38243" t="13139" r="37851" b="6826"/>
          <a:stretch/>
        </p:blipFill>
        <p:spPr>
          <a:xfrm>
            <a:off x="6882636" y="1372835"/>
            <a:ext cx="1217852" cy="2293454"/>
          </a:xfrm>
          <a:prstGeom prst="rect">
            <a:avLst/>
          </a:prstGeom>
        </p:spPr>
      </p:pic>
      <p:pic>
        <p:nvPicPr>
          <p:cNvPr id="30" name="Picture 29" descr="A computer screen with a map&#10;&#10;Description automatically generated">
            <a:extLst>
              <a:ext uri="{FF2B5EF4-FFF2-40B4-BE49-F238E27FC236}">
                <a16:creationId xmlns:a16="http://schemas.microsoft.com/office/drawing/2014/main" id="{9E24AF39-31C5-0BD5-A92F-45ABFA6B83D5}"/>
              </a:ext>
            </a:extLst>
          </p:cNvPr>
          <p:cNvPicPr>
            <a:picLocks noChangeAspect="1"/>
          </p:cNvPicPr>
          <p:nvPr/>
        </p:nvPicPr>
        <p:blipFill rotWithShape="1">
          <a:blip r:embed="rId14">
            <a:extLst>
              <a:ext uri="{28A0092B-C50C-407E-A947-70E740481C1C}">
                <a14:useLocalDpi xmlns:a14="http://schemas.microsoft.com/office/drawing/2010/main" val="0"/>
              </a:ext>
            </a:extLst>
          </a:blip>
          <a:srcRect l="13535" t="13139" r="11945" b="9220"/>
          <a:stretch/>
        </p:blipFill>
        <p:spPr>
          <a:xfrm>
            <a:off x="8152580" y="1298918"/>
            <a:ext cx="4039420" cy="2367371"/>
          </a:xfrm>
          <a:prstGeom prst="rect">
            <a:avLst/>
          </a:prstGeom>
        </p:spPr>
      </p:pic>
      <p:sp>
        <p:nvSpPr>
          <p:cNvPr id="34" name="TextBox 33">
            <a:extLst>
              <a:ext uri="{FF2B5EF4-FFF2-40B4-BE49-F238E27FC236}">
                <a16:creationId xmlns:a16="http://schemas.microsoft.com/office/drawing/2014/main" id="{EA0C0186-6371-A35D-1112-140D23440434}"/>
              </a:ext>
            </a:extLst>
          </p:cNvPr>
          <p:cNvSpPr txBox="1"/>
          <p:nvPr/>
        </p:nvSpPr>
        <p:spPr>
          <a:xfrm>
            <a:off x="6956521" y="1041716"/>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36" name="Picture 35" descr="A screen shot of a phone&#10;&#10;Description automatically generated">
            <a:extLst>
              <a:ext uri="{FF2B5EF4-FFF2-40B4-BE49-F238E27FC236}">
                <a16:creationId xmlns:a16="http://schemas.microsoft.com/office/drawing/2014/main" id="{F8594C81-A81B-7134-7651-80EB0270B603}"/>
              </a:ext>
            </a:extLst>
          </p:cNvPr>
          <p:cNvPicPr>
            <a:picLocks noChangeAspect="1"/>
          </p:cNvPicPr>
          <p:nvPr/>
        </p:nvPicPr>
        <p:blipFill rotWithShape="1">
          <a:blip r:embed="rId15">
            <a:extLst>
              <a:ext uri="{28A0092B-C50C-407E-A947-70E740481C1C}">
                <a14:useLocalDpi xmlns:a14="http://schemas.microsoft.com/office/drawing/2010/main" val="0"/>
              </a:ext>
            </a:extLst>
          </a:blip>
          <a:srcRect l="38795" t="13314" r="38671" b="7024"/>
          <a:stretch/>
        </p:blipFill>
        <p:spPr>
          <a:xfrm>
            <a:off x="4253731" y="4342745"/>
            <a:ext cx="1146026" cy="2278911"/>
          </a:xfrm>
          <a:prstGeom prst="rect">
            <a:avLst/>
          </a:prstGeom>
        </p:spPr>
      </p:pic>
      <p:pic>
        <p:nvPicPr>
          <p:cNvPr id="38" name="Picture 37" descr="A computer screen shot of a map&#10;&#10;Description automatically generated">
            <a:extLst>
              <a:ext uri="{FF2B5EF4-FFF2-40B4-BE49-F238E27FC236}">
                <a16:creationId xmlns:a16="http://schemas.microsoft.com/office/drawing/2014/main" id="{326C46D7-BA77-7071-24C3-C2DB3575E0FD}"/>
              </a:ext>
            </a:extLst>
          </p:cNvPr>
          <p:cNvPicPr>
            <a:picLocks noChangeAspect="1"/>
          </p:cNvPicPr>
          <p:nvPr/>
        </p:nvPicPr>
        <p:blipFill rotWithShape="1">
          <a:blip r:embed="rId16">
            <a:extLst>
              <a:ext uri="{28A0092B-C50C-407E-A947-70E740481C1C}">
                <a14:useLocalDpi xmlns:a14="http://schemas.microsoft.com/office/drawing/2010/main" val="0"/>
              </a:ext>
            </a:extLst>
          </a:blip>
          <a:srcRect l="13766" t="14912" r="13133" b="10150"/>
          <a:stretch/>
        </p:blipFill>
        <p:spPr>
          <a:xfrm>
            <a:off x="298462" y="4379783"/>
            <a:ext cx="3805751" cy="2194485"/>
          </a:xfrm>
          <a:prstGeom prst="rect">
            <a:avLst/>
          </a:prstGeom>
        </p:spPr>
      </p:pic>
      <p:sp>
        <p:nvSpPr>
          <p:cNvPr id="39" name="TextBox 38">
            <a:extLst>
              <a:ext uri="{FF2B5EF4-FFF2-40B4-BE49-F238E27FC236}">
                <a16:creationId xmlns:a16="http://schemas.microsoft.com/office/drawing/2014/main" id="{555F11A6-580D-D80C-B543-597281A0BE1E}"/>
              </a:ext>
            </a:extLst>
          </p:cNvPr>
          <p:cNvSpPr txBox="1"/>
          <p:nvPr/>
        </p:nvSpPr>
        <p:spPr>
          <a:xfrm>
            <a:off x="561536" y="3968028"/>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41" name="Picture 40" descr="A computer screen with a map and icons&#10;&#10;Description automatically generated">
            <a:extLst>
              <a:ext uri="{FF2B5EF4-FFF2-40B4-BE49-F238E27FC236}">
                <a16:creationId xmlns:a16="http://schemas.microsoft.com/office/drawing/2014/main" id="{84EFB16D-CD18-7FD3-6394-951B93D72302}"/>
              </a:ext>
            </a:extLst>
          </p:cNvPr>
          <p:cNvPicPr>
            <a:picLocks noChangeAspect="1"/>
          </p:cNvPicPr>
          <p:nvPr/>
        </p:nvPicPr>
        <p:blipFill rotWithShape="1">
          <a:blip r:embed="rId17">
            <a:extLst>
              <a:ext uri="{28A0092B-C50C-407E-A947-70E740481C1C}">
                <a14:useLocalDpi xmlns:a14="http://schemas.microsoft.com/office/drawing/2010/main" val="0"/>
              </a:ext>
            </a:extLst>
          </a:blip>
          <a:srcRect l="14065" t="14076" r="13926" b="10079"/>
          <a:stretch/>
        </p:blipFill>
        <p:spPr>
          <a:xfrm>
            <a:off x="8150099" y="4337360"/>
            <a:ext cx="3704012" cy="2194484"/>
          </a:xfrm>
          <a:prstGeom prst="rect">
            <a:avLst/>
          </a:prstGeom>
        </p:spPr>
      </p:pic>
      <p:pic>
        <p:nvPicPr>
          <p:cNvPr id="43" name="Picture 42" descr="A screen shot of a phone&#10;&#10;Description automatically generated">
            <a:extLst>
              <a:ext uri="{FF2B5EF4-FFF2-40B4-BE49-F238E27FC236}">
                <a16:creationId xmlns:a16="http://schemas.microsoft.com/office/drawing/2014/main" id="{C2FF32A3-29FB-CDED-7491-B59FDF4D507C}"/>
              </a:ext>
            </a:extLst>
          </p:cNvPr>
          <p:cNvPicPr>
            <a:picLocks noChangeAspect="1"/>
          </p:cNvPicPr>
          <p:nvPr/>
        </p:nvPicPr>
        <p:blipFill rotWithShape="1">
          <a:blip r:embed="rId18">
            <a:extLst>
              <a:ext uri="{28A0092B-C50C-407E-A947-70E740481C1C}">
                <a14:useLocalDpi xmlns:a14="http://schemas.microsoft.com/office/drawing/2010/main" val="0"/>
              </a:ext>
            </a:extLst>
          </a:blip>
          <a:srcRect l="38528" t="13582" r="38592" b="7938"/>
          <a:stretch/>
        </p:blipFill>
        <p:spPr>
          <a:xfrm>
            <a:off x="6922884" y="4383660"/>
            <a:ext cx="1137356" cy="2194484"/>
          </a:xfrm>
          <a:prstGeom prst="rect">
            <a:avLst/>
          </a:prstGeom>
        </p:spPr>
      </p:pic>
      <p:sp>
        <p:nvSpPr>
          <p:cNvPr id="44" name="TextBox 43">
            <a:extLst>
              <a:ext uri="{FF2B5EF4-FFF2-40B4-BE49-F238E27FC236}">
                <a16:creationId xmlns:a16="http://schemas.microsoft.com/office/drawing/2014/main" id="{F315BA50-465B-6FC2-9B2F-50D44CB4D25D}"/>
              </a:ext>
            </a:extLst>
          </p:cNvPr>
          <p:cNvSpPr txBox="1"/>
          <p:nvPr/>
        </p:nvSpPr>
        <p:spPr>
          <a:xfrm>
            <a:off x="6964950" y="3988387"/>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56" name="Picture 55" descr="A screen shot of a phone&#10;&#10;Description automatically generated">
            <a:extLst>
              <a:ext uri="{FF2B5EF4-FFF2-40B4-BE49-F238E27FC236}">
                <a16:creationId xmlns:a16="http://schemas.microsoft.com/office/drawing/2014/main" id="{186F30C2-9066-DEF9-C256-1F39074A9624}"/>
              </a:ext>
            </a:extLst>
          </p:cNvPr>
          <p:cNvPicPr>
            <a:picLocks noChangeAspect="1"/>
          </p:cNvPicPr>
          <p:nvPr/>
        </p:nvPicPr>
        <p:blipFill rotWithShape="1">
          <a:blip r:embed="rId19">
            <a:extLst>
              <a:ext uri="{28A0092B-C50C-407E-A947-70E740481C1C}">
                <a14:useLocalDpi xmlns:a14="http://schemas.microsoft.com/office/drawing/2010/main" val="0"/>
              </a:ext>
            </a:extLst>
          </a:blip>
          <a:srcRect l="38679" t="13273" r="38071" b="8059"/>
          <a:stretch/>
        </p:blipFill>
        <p:spPr>
          <a:xfrm>
            <a:off x="4276016" y="7585612"/>
            <a:ext cx="1249421" cy="2377931"/>
          </a:xfrm>
          <a:prstGeom prst="rect">
            <a:avLst/>
          </a:prstGeom>
        </p:spPr>
      </p:pic>
      <p:pic>
        <p:nvPicPr>
          <p:cNvPr id="57" name="Picture 56" descr="A computer screen with a map on it&#10;&#10;Description automatically generated">
            <a:extLst>
              <a:ext uri="{FF2B5EF4-FFF2-40B4-BE49-F238E27FC236}">
                <a16:creationId xmlns:a16="http://schemas.microsoft.com/office/drawing/2014/main" id="{E2874796-2146-F755-FC26-F077BD92E2A3}"/>
              </a:ext>
            </a:extLst>
          </p:cNvPr>
          <p:cNvPicPr>
            <a:picLocks noChangeAspect="1"/>
          </p:cNvPicPr>
          <p:nvPr/>
        </p:nvPicPr>
        <p:blipFill rotWithShape="1">
          <a:blip r:embed="rId20">
            <a:extLst>
              <a:ext uri="{28A0092B-C50C-407E-A947-70E740481C1C}">
                <a14:useLocalDpi xmlns:a14="http://schemas.microsoft.com/office/drawing/2010/main" val="0"/>
              </a:ext>
            </a:extLst>
          </a:blip>
          <a:srcRect l="13161" t="13333" r="12839" b="9273"/>
          <a:stretch/>
        </p:blipFill>
        <p:spPr>
          <a:xfrm>
            <a:off x="132749" y="7585612"/>
            <a:ext cx="4042088" cy="2377931"/>
          </a:xfrm>
          <a:prstGeom prst="rect">
            <a:avLst/>
          </a:prstGeom>
        </p:spPr>
      </p:pic>
      <p:sp>
        <p:nvSpPr>
          <p:cNvPr id="58" name="TextBox 57">
            <a:extLst>
              <a:ext uri="{FF2B5EF4-FFF2-40B4-BE49-F238E27FC236}">
                <a16:creationId xmlns:a16="http://schemas.microsoft.com/office/drawing/2014/main" id="{C0CDAC5B-D9B7-79A0-08E7-2C87B889564E}"/>
              </a:ext>
            </a:extLst>
          </p:cNvPr>
          <p:cNvSpPr txBox="1"/>
          <p:nvPr/>
        </p:nvSpPr>
        <p:spPr>
          <a:xfrm>
            <a:off x="460605" y="7257335"/>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59" name="Picture 58" descr="A computer screen with a map and a map on it&#10;&#10;Description automatically generated">
            <a:extLst>
              <a:ext uri="{FF2B5EF4-FFF2-40B4-BE49-F238E27FC236}">
                <a16:creationId xmlns:a16="http://schemas.microsoft.com/office/drawing/2014/main" id="{124D6433-C006-3BAF-89B3-8B35A44F70A2}"/>
              </a:ext>
            </a:extLst>
          </p:cNvPr>
          <p:cNvPicPr>
            <a:picLocks noChangeAspect="1"/>
          </p:cNvPicPr>
          <p:nvPr/>
        </p:nvPicPr>
        <p:blipFill rotWithShape="1">
          <a:blip r:embed="rId21">
            <a:extLst>
              <a:ext uri="{28A0092B-C50C-407E-A947-70E740481C1C}">
                <a14:useLocalDpi xmlns:a14="http://schemas.microsoft.com/office/drawing/2010/main" val="0"/>
              </a:ext>
            </a:extLst>
          </a:blip>
          <a:srcRect l="13592" t="15320" r="13159" b="10014"/>
          <a:stretch/>
        </p:blipFill>
        <p:spPr>
          <a:xfrm>
            <a:off x="7983274" y="7651548"/>
            <a:ext cx="4032229" cy="2311995"/>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0B893B6E-D61E-B875-7B0F-C569D7B22360}"/>
              </a:ext>
            </a:extLst>
          </p:cNvPr>
          <p:cNvPicPr>
            <a:picLocks noChangeAspect="1"/>
          </p:cNvPicPr>
          <p:nvPr/>
        </p:nvPicPr>
        <p:blipFill rotWithShape="1">
          <a:blip r:embed="rId22">
            <a:extLst>
              <a:ext uri="{28A0092B-C50C-407E-A947-70E740481C1C}">
                <a14:useLocalDpi xmlns:a14="http://schemas.microsoft.com/office/drawing/2010/main" val="0"/>
              </a:ext>
            </a:extLst>
          </a:blip>
          <a:srcRect l="38421" t="12941" r="37817" b="7726"/>
          <a:stretch/>
        </p:blipFill>
        <p:spPr>
          <a:xfrm>
            <a:off x="6671358" y="7585612"/>
            <a:ext cx="1266196" cy="2377931"/>
          </a:xfrm>
          <a:prstGeom prst="rect">
            <a:avLst/>
          </a:prstGeom>
        </p:spPr>
      </p:pic>
      <p:sp>
        <p:nvSpPr>
          <p:cNvPr id="61" name="TextBox 60">
            <a:extLst>
              <a:ext uri="{FF2B5EF4-FFF2-40B4-BE49-F238E27FC236}">
                <a16:creationId xmlns:a16="http://schemas.microsoft.com/office/drawing/2014/main" id="{2D3106D4-FBFF-1B58-F185-32AF27D7E45A}"/>
              </a:ext>
            </a:extLst>
          </p:cNvPr>
          <p:cNvSpPr txBox="1"/>
          <p:nvPr/>
        </p:nvSpPr>
        <p:spPr>
          <a:xfrm>
            <a:off x="6673524" y="7257335"/>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62" name="Picture 61" descr="A screenshot of a computer&#10;&#10;Description automatically generated">
            <a:extLst>
              <a:ext uri="{FF2B5EF4-FFF2-40B4-BE49-F238E27FC236}">
                <a16:creationId xmlns:a16="http://schemas.microsoft.com/office/drawing/2014/main" id="{0A562D7D-282E-F9EF-CF8C-E8F5411A74AC}"/>
              </a:ext>
            </a:extLst>
          </p:cNvPr>
          <p:cNvPicPr>
            <a:picLocks noChangeAspect="1"/>
          </p:cNvPicPr>
          <p:nvPr/>
        </p:nvPicPr>
        <p:blipFill rotWithShape="1">
          <a:blip r:embed="rId23">
            <a:extLst>
              <a:ext uri="{28A0092B-C50C-407E-A947-70E740481C1C}">
                <a14:useLocalDpi xmlns:a14="http://schemas.microsoft.com/office/drawing/2010/main" val="0"/>
              </a:ext>
            </a:extLst>
          </a:blip>
          <a:srcRect l="38931" t="13542" r="38517" b="6902"/>
          <a:stretch/>
        </p:blipFill>
        <p:spPr>
          <a:xfrm>
            <a:off x="4276015" y="10302613"/>
            <a:ext cx="1249421" cy="2479212"/>
          </a:xfrm>
          <a:prstGeom prst="rect">
            <a:avLst/>
          </a:prstGeom>
        </p:spPr>
      </p:pic>
      <p:pic>
        <p:nvPicPr>
          <p:cNvPr id="63" name="Picture 62" descr="A computer screen with a computer screen&#10;&#10;Description automatically generated">
            <a:extLst>
              <a:ext uri="{FF2B5EF4-FFF2-40B4-BE49-F238E27FC236}">
                <a16:creationId xmlns:a16="http://schemas.microsoft.com/office/drawing/2014/main" id="{E7B11CC4-5687-F0A1-B855-354CECA33D5B}"/>
              </a:ext>
            </a:extLst>
          </p:cNvPr>
          <p:cNvPicPr>
            <a:picLocks noChangeAspect="1"/>
          </p:cNvPicPr>
          <p:nvPr/>
        </p:nvPicPr>
        <p:blipFill rotWithShape="1">
          <a:blip r:embed="rId24">
            <a:extLst>
              <a:ext uri="{28A0092B-C50C-407E-A947-70E740481C1C}">
                <a14:useLocalDpi xmlns:a14="http://schemas.microsoft.com/office/drawing/2010/main" val="0"/>
              </a:ext>
            </a:extLst>
          </a:blip>
          <a:srcRect l="12687" t="14213" r="13038" b="9889"/>
          <a:stretch/>
        </p:blipFill>
        <p:spPr>
          <a:xfrm>
            <a:off x="85255" y="10353254"/>
            <a:ext cx="4137076" cy="2377930"/>
          </a:xfrm>
          <a:prstGeom prst="rect">
            <a:avLst/>
          </a:prstGeom>
        </p:spPr>
      </p:pic>
      <p:sp>
        <p:nvSpPr>
          <p:cNvPr id="64" name="TextBox 63">
            <a:extLst>
              <a:ext uri="{FF2B5EF4-FFF2-40B4-BE49-F238E27FC236}">
                <a16:creationId xmlns:a16="http://schemas.microsoft.com/office/drawing/2014/main" id="{5C48C0A8-5A6E-0756-D71E-BF9D66D67CDB}"/>
              </a:ext>
            </a:extLst>
          </p:cNvPr>
          <p:cNvSpPr txBox="1"/>
          <p:nvPr/>
        </p:nvSpPr>
        <p:spPr>
          <a:xfrm>
            <a:off x="533636" y="10006467"/>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65" name="Picture 64" descr="A screenshot of a computer&#10;&#10;Description automatically generated">
            <a:extLst>
              <a:ext uri="{FF2B5EF4-FFF2-40B4-BE49-F238E27FC236}">
                <a16:creationId xmlns:a16="http://schemas.microsoft.com/office/drawing/2014/main" id="{1EF46107-B126-D7FA-3115-73C4FA373802}"/>
              </a:ext>
            </a:extLst>
          </p:cNvPr>
          <p:cNvPicPr>
            <a:picLocks noChangeAspect="1"/>
          </p:cNvPicPr>
          <p:nvPr/>
        </p:nvPicPr>
        <p:blipFill rotWithShape="1">
          <a:blip r:embed="rId25">
            <a:extLst>
              <a:ext uri="{28A0092B-C50C-407E-A947-70E740481C1C}">
                <a14:useLocalDpi xmlns:a14="http://schemas.microsoft.com/office/drawing/2010/main" val="0"/>
              </a:ext>
            </a:extLst>
          </a:blip>
          <a:srcRect l="38071" t="13377" r="38326" b="7716"/>
          <a:stretch/>
        </p:blipFill>
        <p:spPr>
          <a:xfrm>
            <a:off x="6671358" y="10302613"/>
            <a:ext cx="1264531" cy="2377931"/>
          </a:xfrm>
          <a:prstGeom prst="rect">
            <a:avLst/>
          </a:prstGeom>
        </p:spPr>
      </p:pic>
      <p:pic>
        <p:nvPicPr>
          <p:cNvPr id="66" name="Picture 65" descr="A computer screen with a map&#10;&#10;Description automatically generated">
            <a:extLst>
              <a:ext uri="{FF2B5EF4-FFF2-40B4-BE49-F238E27FC236}">
                <a16:creationId xmlns:a16="http://schemas.microsoft.com/office/drawing/2014/main" id="{940C800C-4AAF-96F6-51BF-E9FE6D31FF5D}"/>
              </a:ext>
            </a:extLst>
          </p:cNvPr>
          <p:cNvPicPr>
            <a:picLocks noChangeAspect="1"/>
          </p:cNvPicPr>
          <p:nvPr/>
        </p:nvPicPr>
        <p:blipFill rotWithShape="1">
          <a:blip r:embed="rId26">
            <a:extLst>
              <a:ext uri="{28A0092B-C50C-407E-A947-70E740481C1C}">
                <a14:useLocalDpi xmlns:a14="http://schemas.microsoft.com/office/drawing/2010/main" val="0"/>
              </a:ext>
            </a:extLst>
          </a:blip>
          <a:srcRect l="13817" t="14420" r="13808" b="9358"/>
          <a:stretch/>
        </p:blipFill>
        <p:spPr>
          <a:xfrm>
            <a:off x="8101662" y="10291849"/>
            <a:ext cx="4032229" cy="2388695"/>
          </a:xfrm>
          <a:prstGeom prst="rect">
            <a:avLst/>
          </a:prstGeom>
        </p:spPr>
      </p:pic>
      <p:sp>
        <p:nvSpPr>
          <p:cNvPr id="67" name="TextBox 66">
            <a:extLst>
              <a:ext uri="{FF2B5EF4-FFF2-40B4-BE49-F238E27FC236}">
                <a16:creationId xmlns:a16="http://schemas.microsoft.com/office/drawing/2014/main" id="{2AC3B29A-340F-7EE3-CA73-65F44D6730DE}"/>
              </a:ext>
            </a:extLst>
          </p:cNvPr>
          <p:cNvSpPr txBox="1"/>
          <p:nvPr/>
        </p:nvSpPr>
        <p:spPr>
          <a:xfrm>
            <a:off x="6671358" y="9984524"/>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68" name="Picture 67" descr="A blue and green logo&#10;&#10;Description automatically generated">
            <a:extLst>
              <a:ext uri="{FF2B5EF4-FFF2-40B4-BE49-F238E27FC236}">
                <a16:creationId xmlns:a16="http://schemas.microsoft.com/office/drawing/2014/main" id="{E95B3E7C-4347-D92E-E70D-74528CFC48D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70819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EC3F8-7F1A-3010-071A-C8A4FA8C3726}"/>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A0764E43-5AE4-37A8-5FA7-32BCFC929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E4C32710-774B-DF16-8599-F273B084635A}"/>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3" name="Picture 2" descr="A screenshot of a computer&#10;&#10;Description automatically generated">
            <a:extLst>
              <a:ext uri="{FF2B5EF4-FFF2-40B4-BE49-F238E27FC236}">
                <a16:creationId xmlns:a16="http://schemas.microsoft.com/office/drawing/2014/main" id="{763D29DB-1BD4-3BF7-4DEF-0719CE70066C}"/>
              </a:ext>
            </a:extLst>
          </p:cNvPr>
          <p:cNvPicPr>
            <a:picLocks noChangeAspect="1"/>
          </p:cNvPicPr>
          <p:nvPr/>
        </p:nvPicPr>
        <p:blipFill rotWithShape="1">
          <a:blip r:embed="rId3">
            <a:extLst>
              <a:ext uri="{28A0092B-C50C-407E-A947-70E740481C1C}">
                <a14:useLocalDpi xmlns:a14="http://schemas.microsoft.com/office/drawing/2010/main" val="0"/>
              </a:ext>
            </a:extLst>
          </a:blip>
          <a:srcRect l="38268" t="12823" r="38463" b="8544"/>
          <a:stretch/>
        </p:blipFill>
        <p:spPr>
          <a:xfrm>
            <a:off x="4278032" y="-5760691"/>
            <a:ext cx="1177426" cy="2238082"/>
          </a:xfrm>
          <a:prstGeom prst="rect">
            <a:avLst/>
          </a:prstGeom>
        </p:spPr>
      </p:pic>
      <p:pic>
        <p:nvPicPr>
          <p:cNvPr id="4" name="Picture 3" descr="A computer screen with a screen showing a screen&#10;&#10;Description automatically generated with medium confidence">
            <a:extLst>
              <a:ext uri="{FF2B5EF4-FFF2-40B4-BE49-F238E27FC236}">
                <a16:creationId xmlns:a16="http://schemas.microsoft.com/office/drawing/2014/main" id="{DB65F952-9F60-B29E-3FB7-BB37AA70B5B0}"/>
              </a:ext>
            </a:extLst>
          </p:cNvPr>
          <p:cNvPicPr>
            <a:picLocks noChangeAspect="1"/>
          </p:cNvPicPr>
          <p:nvPr/>
        </p:nvPicPr>
        <p:blipFill rotWithShape="1">
          <a:blip r:embed="rId4">
            <a:extLst>
              <a:ext uri="{28A0092B-C50C-407E-A947-70E740481C1C}">
                <a14:useLocalDpi xmlns:a14="http://schemas.microsoft.com/office/drawing/2010/main" val="0"/>
              </a:ext>
            </a:extLst>
          </a:blip>
          <a:srcRect l="13462" t="12096" r="12936" b="9273"/>
          <a:stretch/>
        </p:blipFill>
        <p:spPr>
          <a:xfrm>
            <a:off x="298462" y="-5816063"/>
            <a:ext cx="3816404" cy="2293454"/>
          </a:xfrm>
          <a:prstGeom prst="rect">
            <a:avLst/>
          </a:prstGeom>
        </p:spPr>
      </p:pic>
      <p:sp>
        <p:nvSpPr>
          <p:cNvPr id="7" name="TextBox 6">
            <a:extLst>
              <a:ext uri="{FF2B5EF4-FFF2-40B4-BE49-F238E27FC236}">
                <a16:creationId xmlns:a16="http://schemas.microsoft.com/office/drawing/2014/main" id="{794E998D-F0BD-B086-2A68-56C23C7FAF0A}"/>
              </a:ext>
            </a:extLst>
          </p:cNvPr>
          <p:cNvSpPr txBox="1"/>
          <p:nvPr/>
        </p:nvSpPr>
        <p:spPr>
          <a:xfrm>
            <a:off x="693417" y="-6050523"/>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14" name="Picture 13" descr="A screenshot of a computer&#10;&#10;Description automatically generated">
            <a:extLst>
              <a:ext uri="{FF2B5EF4-FFF2-40B4-BE49-F238E27FC236}">
                <a16:creationId xmlns:a16="http://schemas.microsoft.com/office/drawing/2014/main" id="{35719AAC-0997-81BD-9351-514CDFBC0B52}"/>
              </a:ext>
            </a:extLst>
          </p:cNvPr>
          <p:cNvPicPr>
            <a:picLocks noChangeAspect="1"/>
          </p:cNvPicPr>
          <p:nvPr/>
        </p:nvPicPr>
        <p:blipFill rotWithShape="1">
          <a:blip r:embed="rId5">
            <a:extLst>
              <a:ext uri="{28A0092B-C50C-407E-A947-70E740481C1C}">
                <a14:useLocalDpi xmlns:a14="http://schemas.microsoft.com/office/drawing/2010/main" val="0"/>
              </a:ext>
            </a:extLst>
          </a:blip>
          <a:srcRect l="38243" t="13139" r="37851" b="6826"/>
          <a:stretch/>
        </p:blipFill>
        <p:spPr>
          <a:xfrm>
            <a:off x="6938337" y="-5824202"/>
            <a:ext cx="1217852" cy="2293454"/>
          </a:xfrm>
          <a:prstGeom prst="rect">
            <a:avLst/>
          </a:prstGeom>
        </p:spPr>
      </p:pic>
      <p:pic>
        <p:nvPicPr>
          <p:cNvPr id="18" name="Picture 17" descr="A computer screen with a map&#10;&#10;Description automatically generated">
            <a:extLst>
              <a:ext uri="{FF2B5EF4-FFF2-40B4-BE49-F238E27FC236}">
                <a16:creationId xmlns:a16="http://schemas.microsoft.com/office/drawing/2014/main" id="{4235A337-FB5D-001A-43AB-7C3E66DA3CD2}"/>
              </a:ext>
            </a:extLst>
          </p:cNvPr>
          <p:cNvPicPr>
            <a:picLocks noChangeAspect="1"/>
          </p:cNvPicPr>
          <p:nvPr/>
        </p:nvPicPr>
        <p:blipFill rotWithShape="1">
          <a:blip r:embed="rId6">
            <a:extLst>
              <a:ext uri="{28A0092B-C50C-407E-A947-70E740481C1C}">
                <a14:useLocalDpi xmlns:a14="http://schemas.microsoft.com/office/drawing/2010/main" val="0"/>
              </a:ext>
            </a:extLst>
          </a:blip>
          <a:srcRect l="13535" t="13139" r="11945" b="9220"/>
          <a:stretch/>
        </p:blipFill>
        <p:spPr>
          <a:xfrm>
            <a:off x="8208281" y="-5898119"/>
            <a:ext cx="4039420" cy="2367371"/>
          </a:xfrm>
          <a:prstGeom prst="rect">
            <a:avLst/>
          </a:prstGeom>
        </p:spPr>
      </p:pic>
      <p:sp>
        <p:nvSpPr>
          <p:cNvPr id="21" name="TextBox 20">
            <a:extLst>
              <a:ext uri="{FF2B5EF4-FFF2-40B4-BE49-F238E27FC236}">
                <a16:creationId xmlns:a16="http://schemas.microsoft.com/office/drawing/2014/main" id="{0BC06D88-5574-03E1-8EE0-FE318959ED57}"/>
              </a:ext>
            </a:extLst>
          </p:cNvPr>
          <p:cNvSpPr txBox="1"/>
          <p:nvPr/>
        </p:nvSpPr>
        <p:spPr>
          <a:xfrm>
            <a:off x="6892616" y="-6060124"/>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23" name="Picture 22" descr="A screen shot of a phone&#10;&#10;Description automatically generated">
            <a:extLst>
              <a:ext uri="{FF2B5EF4-FFF2-40B4-BE49-F238E27FC236}">
                <a16:creationId xmlns:a16="http://schemas.microsoft.com/office/drawing/2014/main" id="{EBD51DCF-C36E-7EEF-0F0D-A601F55B2E0C}"/>
              </a:ext>
            </a:extLst>
          </p:cNvPr>
          <p:cNvPicPr>
            <a:picLocks noChangeAspect="1"/>
          </p:cNvPicPr>
          <p:nvPr/>
        </p:nvPicPr>
        <p:blipFill rotWithShape="1">
          <a:blip r:embed="rId7">
            <a:extLst>
              <a:ext uri="{28A0092B-C50C-407E-A947-70E740481C1C}">
                <a14:useLocalDpi xmlns:a14="http://schemas.microsoft.com/office/drawing/2010/main" val="0"/>
              </a:ext>
            </a:extLst>
          </a:blip>
          <a:srcRect l="38795" t="13314" r="38671" b="7024"/>
          <a:stretch/>
        </p:blipFill>
        <p:spPr>
          <a:xfrm>
            <a:off x="4309432" y="-2854292"/>
            <a:ext cx="1146026" cy="2278911"/>
          </a:xfrm>
          <a:prstGeom prst="rect">
            <a:avLst/>
          </a:prstGeom>
        </p:spPr>
      </p:pic>
      <p:pic>
        <p:nvPicPr>
          <p:cNvPr id="28" name="Picture 27" descr="A computer screen shot of a map&#10;&#10;Description automatically generated">
            <a:extLst>
              <a:ext uri="{FF2B5EF4-FFF2-40B4-BE49-F238E27FC236}">
                <a16:creationId xmlns:a16="http://schemas.microsoft.com/office/drawing/2014/main" id="{02274444-BBC4-0633-BAFA-3F3EAA613A0B}"/>
              </a:ext>
            </a:extLst>
          </p:cNvPr>
          <p:cNvPicPr>
            <a:picLocks noChangeAspect="1"/>
          </p:cNvPicPr>
          <p:nvPr/>
        </p:nvPicPr>
        <p:blipFill rotWithShape="1">
          <a:blip r:embed="rId8">
            <a:extLst>
              <a:ext uri="{28A0092B-C50C-407E-A947-70E740481C1C}">
                <a14:useLocalDpi xmlns:a14="http://schemas.microsoft.com/office/drawing/2010/main" val="0"/>
              </a:ext>
            </a:extLst>
          </a:blip>
          <a:srcRect l="13766" t="14912" r="13133" b="10150"/>
          <a:stretch/>
        </p:blipFill>
        <p:spPr>
          <a:xfrm>
            <a:off x="354163" y="-2817254"/>
            <a:ext cx="3805751" cy="2194485"/>
          </a:xfrm>
          <a:prstGeom prst="rect">
            <a:avLst/>
          </a:prstGeom>
        </p:spPr>
      </p:pic>
      <p:sp>
        <p:nvSpPr>
          <p:cNvPr id="30" name="TextBox 29">
            <a:extLst>
              <a:ext uri="{FF2B5EF4-FFF2-40B4-BE49-F238E27FC236}">
                <a16:creationId xmlns:a16="http://schemas.microsoft.com/office/drawing/2014/main" id="{85541BD1-3605-6A54-94D7-E80B83096319}"/>
              </a:ext>
            </a:extLst>
          </p:cNvPr>
          <p:cNvSpPr txBox="1"/>
          <p:nvPr/>
        </p:nvSpPr>
        <p:spPr>
          <a:xfrm>
            <a:off x="617237" y="-3229009"/>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34" name="Picture 33" descr="A computer screen with a map and icons&#10;&#10;Description automatically generated">
            <a:extLst>
              <a:ext uri="{FF2B5EF4-FFF2-40B4-BE49-F238E27FC236}">
                <a16:creationId xmlns:a16="http://schemas.microsoft.com/office/drawing/2014/main" id="{E78706C0-1117-21C0-ABA9-81A1F79EDA3C}"/>
              </a:ext>
            </a:extLst>
          </p:cNvPr>
          <p:cNvPicPr>
            <a:picLocks noChangeAspect="1"/>
          </p:cNvPicPr>
          <p:nvPr/>
        </p:nvPicPr>
        <p:blipFill rotWithShape="1">
          <a:blip r:embed="rId9">
            <a:extLst>
              <a:ext uri="{28A0092B-C50C-407E-A947-70E740481C1C}">
                <a14:useLocalDpi xmlns:a14="http://schemas.microsoft.com/office/drawing/2010/main" val="0"/>
              </a:ext>
            </a:extLst>
          </a:blip>
          <a:srcRect l="14065" t="14076" r="13926" b="10079"/>
          <a:stretch/>
        </p:blipFill>
        <p:spPr>
          <a:xfrm>
            <a:off x="8205800" y="-2859677"/>
            <a:ext cx="3704012" cy="2194484"/>
          </a:xfrm>
          <a:prstGeom prst="rect">
            <a:avLst/>
          </a:prstGeom>
        </p:spPr>
      </p:pic>
      <p:pic>
        <p:nvPicPr>
          <p:cNvPr id="35" name="Picture 34" descr="A screen shot of a phone&#10;&#10;Description automatically generated">
            <a:extLst>
              <a:ext uri="{FF2B5EF4-FFF2-40B4-BE49-F238E27FC236}">
                <a16:creationId xmlns:a16="http://schemas.microsoft.com/office/drawing/2014/main" id="{EC574ACF-BA0C-1AF5-FD35-090D60F9341F}"/>
              </a:ext>
            </a:extLst>
          </p:cNvPr>
          <p:cNvPicPr>
            <a:picLocks noChangeAspect="1"/>
          </p:cNvPicPr>
          <p:nvPr/>
        </p:nvPicPr>
        <p:blipFill rotWithShape="1">
          <a:blip r:embed="rId10">
            <a:extLst>
              <a:ext uri="{28A0092B-C50C-407E-A947-70E740481C1C}">
                <a14:useLocalDpi xmlns:a14="http://schemas.microsoft.com/office/drawing/2010/main" val="0"/>
              </a:ext>
            </a:extLst>
          </a:blip>
          <a:srcRect l="38528" t="13582" r="38592" b="7938"/>
          <a:stretch/>
        </p:blipFill>
        <p:spPr>
          <a:xfrm>
            <a:off x="6978585" y="-2813377"/>
            <a:ext cx="1137356" cy="2194484"/>
          </a:xfrm>
          <a:prstGeom prst="rect">
            <a:avLst/>
          </a:prstGeom>
        </p:spPr>
      </p:pic>
      <p:sp>
        <p:nvSpPr>
          <p:cNvPr id="36" name="TextBox 35">
            <a:extLst>
              <a:ext uri="{FF2B5EF4-FFF2-40B4-BE49-F238E27FC236}">
                <a16:creationId xmlns:a16="http://schemas.microsoft.com/office/drawing/2014/main" id="{415A6979-D6A8-F754-68F8-DCE0C34CD1F4}"/>
              </a:ext>
            </a:extLst>
          </p:cNvPr>
          <p:cNvSpPr txBox="1"/>
          <p:nvPr/>
        </p:nvSpPr>
        <p:spPr>
          <a:xfrm>
            <a:off x="7020651" y="-3208650"/>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0" name="Picture 39" descr="A screen shot of a phone&#10;&#10;Description automatically generated">
            <a:extLst>
              <a:ext uri="{FF2B5EF4-FFF2-40B4-BE49-F238E27FC236}">
                <a16:creationId xmlns:a16="http://schemas.microsoft.com/office/drawing/2014/main" id="{FEF6DD66-AD1A-4251-F631-D7A28EAD3127}"/>
              </a:ext>
            </a:extLst>
          </p:cNvPr>
          <p:cNvPicPr>
            <a:picLocks noChangeAspect="1"/>
          </p:cNvPicPr>
          <p:nvPr/>
        </p:nvPicPr>
        <p:blipFill rotWithShape="1">
          <a:blip r:embed="rId11">
            <a:extLst>
              <a:ext uri="{28A0092B-C50C-407E-A947-70E740481C1C}">
                <a14:useLocalDpi xmlns:a14="http://schemas.microsoft.com/office/drawing/2010/main" val="0"/>
              </a:ext>
            </a:extLst>
          </a:blip>
          <a:srcRect l="38679" t="13273" r="38071" b="8059"/>
          <a:stretch/>
        </p:blipFill>
        <p:spPr>
          <a:xfrm>
            <a:off x="4216045" y="1485584"/>
            <a:ext cx="1249421" cy="2377931"/>
          </a:xfrm>
          <a:prstGeom prst="rect">
            <a:avLst/>
          </a:prstGeom>
        </p:spPr>
      </p:pic>
      <p:pic>
        <p:nvPicPr>
          <p:cNvPr id="42" name="Picture 41" descr="A computer screen with a map on it&#10;&#10;Description automatically generated">
            <a:extLst>
              <a:ext uri="{FF2B5EF4-FFF2-40B4-BE49-F238E27FC236}">
                <a16:creationId xmlns:a16="http://schemas.microsoft.com/office/drawing/2014/main" id="{C945FE4F-50A9-9A92-E63B-3181BD93C72E}"/>
              </a:ext>
            </a:extLst>
          </p:cNvPr>
          <p:cNvPicPr>
            <a:picLocks noChangeAspect="1"/>
          </p:cNvPicPr>
          <p:nvPr/>
        </p:nvPicPr>
        <p:blipFill rotWithShape="1">
          <a:blip r:embed="rId12">
            <a:extLst>
              <a:ext uri="{28A0092B-C50C-407E-A947-70E740481C1C}">
                <a14:useLocalDpi xmlns:a14="http://schemas.microsoft.com/office/drawing/2010/main" val="0"/>
              </a:ext>
            </a:extLst>
          </a:blip>
          <a:srcRect l="13161" t="13333" r="12839" b="9273"/>
          <a:stretch/>
        </p:blipFill>
        <p:spPr>
          <a:xfrm>
            <a:off x="72778" y="1485584"/>
            <a:ext cx="4042088" cy="2377931"/>
          </a:xfrm>
          <a:prstGeom prst="rect">
            <a:avLst/>
          </a:prstGeom>
        </p:spPr>
      </p:pic>
      <p:sp>
        <p:nvSpPr>
          <p:cNvPr id="43" name="TextBox 42">
            <a:extLst>
              <a:ext uri="{FF2B5EF4-FFF2-40B4-BE49-F238E27FC236}">
                <a16:creationId xmlns:a16="http://schemas.microsoft.com/office/drawing/2014/main" id="{F892878A-D159-066C-BA5F-22B4698BF881}"/>
              </a:ext>
            </a:extLst>
          </p:cNvPr>
          <p:cNvSpPr txBox="1"/>
          <p:nvPr/>
        </p:nvSpPr>
        <p:spPr>
          <a:xfrm>
            <a:off x="400634" y="1157307"/>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45" name="Picture 44" descr="A computer screen with a map and a map on it&#10;&#10;Description automatically generated">
            <a:extLst>
              <a:ext uri="{FF2B5EF4-FFF2-40B4-BE49-F238E27FC236}">
                <a16:creationId xmlns:a16="http://schemas.microsoft.com/office/drawing/2014/main" id="{0A6A2812-BCC7-009E-4175-492062AEBF14}"/>
              </a:ext>
            </a:extLst>
          </p:cNvPr>
          <p:cNvPicPr>
            <a:picLocks noChangeAspect="1"/>
          </p:cNvPicPr>
          <p:nvPr/>
        </p:nvPicPr>
        <p:blipFill rotWithShape="1">
          <a:blip r:embed="rId13">
            <a:extLst>
              <a:ext uri="{28A0092B-C50C-407E-A947-70E740481C1C}">
                <a14:useLocalDpi xmlns:a14="http://schemas.microsoft.com/office/drawing/2010/main" val="0"/>
              </a:ext>
            </a:extLst>
          </a:blip>
          <a:srcRect l="13592" t="15320" r="13159" b="10014"/>
          <a:stretch/>
        </p:blipFill>
        <p:spPr>
          <a:xfrm>
            <a:off x="7923303" y="1551520"/>
            <a:ext cx="4032229" cy="2311995"/>
          </a:xfrm>
          <a:prstGeom prst="rect">
            <a:avLst/>
          </a:prstGeom>
        </p:spPr>
      </p:pic>
      <p:pic>
        <p:nvPicPr>
          <p:cNvPr id="47" name="Picture 46" descr="A screenshot of a computer&#10;&#10;Description automatically generated">
            <a:extLst>
              <a:ext uri="{FF2B5EF4-FFF2-40B4-BE49-F238E27FC236}">
                <a16:creationId xmlns:a16="http://schemas.microsoft.com/office/drawing/2014/main" id="{E77E88DB-FB72-DE7B-D09C-779B357DEC53}"/>
              </a:ext>
            </a:extLst>
          </p:cNvPr>
          <p:cNvPicPr>
            <a:picLocks noChangeAspect="1"/>
          </p:cNvPicPr>
          <p:nvPr/>
        </p:nvPicPr>
        <p:blipFill rotWithShape="1">
          <a:blip r:embed="rId14">
            <a:extLst>
              <a:ext uri="{28A0092B-C50C-407E-A947-70E740481C1C}">
                <a14:useLocalDpi xmlns:a14="http://schemas.microsoft.com/office/drawing/2010/main" val="0"/>
              </a:ext>
            </a:extLst>
          </a:blip>
          <a:srcRect l="38421" t="12941" r="37817" b="7726"/>
          <a:stretch/>
        </p:blipFill>
        <p:spPr>
          <a:xfrm>
            <a:off x="6611387" y="1485584"/>
            <a:ext cx="1266196" cy="2377931"/>
          </a:xfrm>
          <a:prstGeom prst="rect">
            <a:avLst/>
          </a:prstGeom>
        </p:spPr>
      </p:pic>
      <p:sp>
        <p:nvSpPr>
          <p:cNvPr id="48" name="TextBox 47">
            <a:extLst>
              <a:ext uri="{FF2B5EF4-FFF2-40B4-BE49-F238E27FC236}">
                <a16:creationId xmlns:a16="http://schemas.microsoft.com/office/drawing/2014/main" id="{4CC9F82C-8D9A-7524-3709-13B2BE9047FB}"/>
              </a:ext>
            </a:extLst>
          </p:cNvPr>
          <p:cNvSpPr txBox="1"/>
          <p:nvPr/>
        </p:nvSpPr>
        <p:spPr>
          <a:xfrm>
            <a:off x="6613553" y="1157307"/>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50" name="Picture 49" descr="A screenshot of a computer&#10;&#10;Description automatically generated">
            <a:extLst>
              <a:ext uri="{FF2B5EF4-FFF2-40B4-BE49-F238E27FC236}">
                <a16:creationId xmlns:a16="http://schemas.microsoft.com/office/drawing/2014/main" id="{71BC0930-C815-E84B-EAF9-2D34E4C60F71}"/>
              </a:ext>
            </a:extLst>
          </p:cNvPr>
          <p:cNvPicPr>
            <a:picLocks noChangeAspect="1"/>
          </p:cNvPicPr>
          <p:nvPr/>
        </p:nvPicPr>
        <p:blipFill rotWithShape="1">
          <a:blip r:embed="rId15">
            <a:extLst>
              <a:ext uri="{28A0092B-C50C-407E-A947-70E740481C1C}">
                <a14:useLocalDpi xmlns:a14="http://schemas.microsoft.com/office/drawing/2010/main" val="0"/>
              </a:ext>
            </a:extLst>
          </a:blip>
          <a:srcRect l="38931" t="13542" r="38517" b="6902"/>
          <a:stretch/>
        </p:blipFill>
        <p:spPr>
          <a:xfrm>
            <a:off x="4216044" y="4202585"/>
            <a:ext cx="1249421" cy="2479212"/>
          </a:xfrm>
          <a:prstGeom prst="rect">
            <a:avLst/>
          </a:prstGeom>
        </p:spPr>
      </p:pic>
      <p:pic>
        <p:nvPicPr>
          <p:cNvPr id="52" name="Picture 51" descr="A computer screen with a computer screen&#10;&#10;Description automatically generated">
            <a:extLst>
              <a:ext uri="{FF2B5EF4-FFF2-40B4-BE49-F238E27FC236}">
                <a16:creationId xmlns:a16="http://schemas.microsoft.com/office/drawing/2014/main" id="{CE4A05DB-A8F3-F6F1-17BA-5DB94743ED10}"/>
              </a:ext>
            </a:extLst>
          </p:cNvPr>
          <p:cNvPicPr>
            <a:picLocks noChangeAspect="1"/>
          </p:cNvPicPr>
          <p:nvPr/>
        </p:nvPicPr>
        <p:blipFill rotWithShape="1">
          <a:blip r:embed="rId16">
            <a:extLst>
              <a:ext uri="{28A0092B-C50C-407E-A947-70E740481C1C}">
                <a14:useLocalDpi xmlns:a14="http://schemas.microsoft.com/office/drawing/2010/main" val="0"/>
              </a:ext>
            </a:extLst>
          </a:blip>
          <a:srcRect l="12687" t="14213" r="13038" b="9889"/>
          <a:stretch/>
        </p:blipFill>
        <p:spPr>
          <a:xfrm>
            <a:off x="25284" y="4253226"/>
            <a:ext cx="4137076" cy="2377930"/>
          </a:xfrm>
          <a:prstGeom prst="rect">
            <a:avLst/>
          </a:prstGeom>
        </p:spPr>
      </p:pic>
      <p:sp>
        <p:nvSpPr>
          <p:cNvPr id="53" name="TextBox 52">
            <a:extLst>
              <a:ext uri="{FF2B5EF4-FFF2-40B4-BE49-F238E27FC236}">
                <a16:creationId xmlns:a16="http://schemas.microsoft.com/office/drawing/2014/main" id="{C8EEF8BD-220E-27B9-E9B3-16776C84087D}"/>
              </a:ext>
            </a:extLst>
          </p:cNvPr>
          <p:cNvSpPr txBox="1"/>
          <p:nvPr/>
        </p:nvSpPr>
        <p:spPr>
          <a:xfrm>
            <a:off x="473665" y="3906439"/>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55" name="Picture 54" descr="A screenshot of a computer&#10;&#10;Description automatically generated">
            <a:extLst>
              <a:ext uri="{FF2B5EF4-FFF2-40B4-BE49-F238E27FC236}">
                <a16:creationId xmlns:a16="http://schemas.microsoft.com/office/drawing/2014/main" id="{DD1A2B6B-A8F6-D57C-88DA-F0C838D7CF44}"/>
              </a:ext>
            </a:extLst>
          </p:cNvPr>
          <p:cNvPicPr>
            <a:picLocks noChangeAspect="1"/>
          </p:cNvPicPr>
          <p:nvPr/>
        </p:nvPicPr>
        <p:blipFill rotWithShape="1">
          <a:blip r:embed="rId17">
            <a:extLst>
              <a:ext uri="{28A0092B-C50C-407E-A947-70E740481C1C}">
                <a14:useLocalDpi xmlns:a14="http://schemas.microsoft.com/office/drawing/2010/main" val="0"/>
              </a:ext>
            </a:extLst>
          </a:blip>
          <a:srcRect l="38071" t="13377" r="38326" b="7716"/>
          <a:stretch/>
        </p:blipFill>
        <p:spPr>
          <a:xfrm>
            <a:off x="6611387" y="4202585"/>
            <a:ext cx="1264531" cy="2377931"/>
          </a:xfrm>
          <a:prstGeom prst="rect">
            <a:avLst/>
          </a:prstGeom>
        </p:spPr>
      </p:pic>
      <p:pic>
        <p:nvPicPr>
          <p:cNvPr id="57" name="Picture 56" descr="A computer screen with a map&#10;&#10;Description automatically generated">
            <a:extLst>
              <a:ext uri="{FF2B5EF4-FFF2-40B4-BE49-F238E27FC236}">
                <a16:creationId xmlns:a16="http://schemas.microsoft.com/office/drawing/2014/main" id="{82BFA48C-0743-4E0B-860A-A8A0D8F09262}"/>
              </a:ext>
            </a:extLst>
          </p:cNvPr>
          <p:cNvPicPr>
            <a:picLocks noChangeAspect="1"/>
          </p:cNvPicPr>
          <p:nvPr/>
        </p:nvPicPr>
        <p:blipFill rotWithShape="1">
          <a:blip r:embed="rId18">
            <a:extLst>
              <a:ext uri="{28A0092B-C50C-407E-A947-70E740481C1C}">
                <a14:useLocalDpi xmlns:a14="http://schemas.microsoft.com/office/drawing/2010/main" val="0"/>
              </a:ext>
            </a:extLst>
          </a:blip>
          <a:srcRect l="13817" t="14420" r="13808" b="9358"/>
          <a:stretch/>
        </p:blipFill>
        <p:spPr>
          <a:xfrm>
            <a:off x="8041691" y="4191821"/>
            <a:ext cx="4032229" cy="2388695"/>
          </a:xfrm>
          <a:prstGeom prst="rect">
            <a:avLst/>
          </a:prstGeom>
        </p:spPr>
      </p:pic>
      <p:sp>
        <p:nvSpPr>
          <p:cNvPr id="58" name="TextBox 57">
            <a:extLst>
              <a:ext uri="{FF2B5EF4-FFF2-40B4-BE49-F238E27FC236}">
                <a16:creationId xmlns:a16="http://schemas.microsoft.com/office/drawing/2014/main" id="{519AB612-1A5B-CDE5-BBC6-E100D702120A}"/>
              </a:ext>
            </a:extLst>
          </p:cNvPr>
          <p:cNvSpPr txBox="1"/>
          <p:nvPr/>
        </p:nvSpPr>
        <p:spPr>
          <a:xfrm>
            <a:off x="6611387" y="3884496"/>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59" name="Picture 58" descr="A blue and green logo&#10;&#10;Description automatically generated">
            <a:extLst>
              <a:ext uri="{FF2B5EF4-FFF2-40B4-BE49-F238E27FC236}">
                <a16:creationId xmlns:a16="http://schemas.microsoft.com/office/drawing/2014/main" id="{E7061E1A-E50B-1AAF-E108-92B319CEFCD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52586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762E-1802-EBDD-A3A0-CF03E16B9000}"/>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655F426A-73D1-7BEE-E3C6-1C1DACF08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0F1CD9F5-074D-1F2A-E414-E1B383934068}"/>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3" name="Picture 2" descr="A screenshot of a computer&#10;&#10;Description automatically generated">
            <a:extLst>
              <a:ext uri="{FF2B5EF4-FFF2-40B4-BE49-F238E27FC236}">
                <a16:creationId xmlns:a16="http://schemas.microsoft.com/office/drawing/2014/main" id="{C5AAFFEB-823B-C562-393D-E5C29820F25C}"/>
              </a:ext>
            </a:extLst>
          </p:cNvPr>
          <p:cNvPicPr>
            <a:picLocks noChangeAspect="1"/>
          </p:cNvPicPr>
          <p:nvPr/>
        </p:nvPicPr>
        <p:blipFill rotWithShape="1">
          <a:blip r:embed="rId3">
            <a:extLst>
              <a:ext uri="{28A0092B-C50C-407E-A947-70E740481C1C}">
                <a14:useLocalDpi xmlns:a14="http://schemas.microsoft.com/office/drawing/2010/main" val="0"/>
              </a:ext>
            </a:extLst>
          </a:blip>
          <a:srcRect l="38268" t="12823" r="38463" b="8544"/>
          <a:stretch/>
        </p:blipFill>
        <p:spPr>
          <a:xfrm>
            <a:off x="4278032" y="-5760691"/>
            <a:ext cx="1177426" cy="2238082"/>
          </a:xfrm>
          <a:prstGeom prst="rect">
            <a:avLst/>
          </a:prstGeom>
        </p:spPr>
      </p:pic>
      <p:pic>
        <p:nvPicPr>
          <p:cNvPr id="4" name="Picture 3" descr="A computer screen with a screen showing a screen&#10;&#10;Description automatically generated with medium confidence">
            <a:extLst>
              <a:ext uri="{FF2B5EF4-FFF2-40B4-BE49-F238E27FC236}">
                <a16:creationId xmlns:a16="http://schemas.microsoft.com/office/drawing/2014/main" id="{47B837A2-4F9B-3078-5DD0-871635A2C218}"/>
              </a:ext>
            </a:extLst>
          </p:cNvPr>
          <p:cNvPicPr>
            <a:picLocks noChangeAspect="1"/>
          </p:cNvPicPr>
          <p:nvPr/>
        </p:nvPicPr>
        <p:blipFill rotWithShape="1">
          <a:blip r:embed="rId4">
            <a:extLst>
              <a:ext uri="{28A0092B-C50C-407E-A947-70E740481C1C}">
                <a14:useLocalDpi xmlns:a14="http://schemas.microsoft.com/office/drawing/2010/main" val="0"/>
              </a:ext>
            </a:extLst>
          </a:blip>
          <a:srcRect l="13462" t="12096" r="12936" b="9273"/>
          <a:stretch/>
        </p:blipFill>
        <p:spPr>
          <a:xfrm>
            <a:off x="298462" y="-5816063"/>
            <a:ext cx="3816404" cy="2293454"/>
          </a:xfrm>
          <a:prstGeom prst="rect">
            <a:avLst/>
          </a:prstGeom>
        </p:spPr>
      </p:pic>
      <p:sp>
        <p:nvSpPr>
          <p:cNvPr id="7" name="TextBox 6">
            <a:extLst>
              <a:ext uri="{FF2B5EF4-FFF2-40B4-BE49-F238E27FC236}">
                <a16:creationId xmlns:a16="http://schemas.microsoft.com/office/drawing/2014/main" id="{F2181F81-B528-F29F-7D94-BF120D1FBCB3}"/>
              </a:ext>
            </a:extLst>
          </p:cNvPr>
          <p:cNvSpPr txBox="1"/>
          <p:nvPr/>
        </p:nvSpPr>
        <p:spPr>
          <a:xfrm>
            <a:off x="693417" y="-6050523"/>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14" name="Picture 13" descr="A screenshot of a computer&#10;&#10;Description automatically generated">
            <a:extLst>
              <a:ext uri="{FF2B5EF4-FFF2-40B4-BE49-F238E27FC236}">
                <a16:creationId xmlns:a16="http://schemas.microsoft.com/office/drawing/2014/main" id="{80890091-E008-BA02-CE43-8A6B7E4CAFDB}"/>
              </a:ext>
            </a:extLst>
          </p:cNvPr>
          <p:cNvPicPr>
            <a:picLocks noChangeAspect="1"/>
          </p:cNvPicPr>
          <p:nvPr/>
        </p:nvPicPr>
        <p:blipFill rotWithShape="1">
          <a:blip r:embed="rId5">
            <a:extLst>
              <a:ext uri="{28A0092B-C50C-407E-A947-70E740481C1C}">
                <a14:useLocalDpi xmlns:a14="http://schemas.microsoft.com/office/drawing/2010/main" val="0"/>
              </a:ext>
            </a:extLst>
          </a:blip>
          <a:srcRect l="38243" t="13139" r="37851" b="6826"/>
          <a:stretch/>
        </p:blipFill>
        <p:spPr>
          <a:xfrm>
            <a:off x="6938337" y="-5824202"/>
            <a:ext cx="1217852" cy="2293454"/>
          </a:xfrm>
          <a:prstGeom prst="rect">
            <a:avLst/>
          </a:prstGeom>
        </p:spPr>
      </p:pic>
      <p:pic>
        <p:nvPicPr>
          <p:cNvPr id="18" name="Picture 17" descr="A computer screen with a map&#10;&#10;Description automatically generated">
            <a:extLst>
              <a:ext uri="{FF2B5EF4-FFF2-40B4-BE49-F238E27FC236}">
                <a16:creationId xmlns:a16="http://schemas.microsoft.com/office/drawing/2014/main" id="{0A5EC257-AAB2-9AA8-2FD1-0BEBA2CDDBEE}"/>
              </a:ext>
            </a:extLst>
          </p:cNvPr>
          <p:cNvPicPr>
            <a:picLocks noChangeAspect="1"/>
          </p:cNvPicPr>
          <p:nvPr/>
        </p:nvPicPr>
        <p:blipFill rotWithShape="1">
          <a:blip r:embed="rId6">
            <a:extLst>
              <a:ext uri="{28A0092B-C50C-407E-A947-70E740481C1C}">
                <a14:useLocalDpi xmlns:a14="http://schemas.microsoft.com/office/drawing/2010/main" val="0"/>
              </a:ext>
            </a:extLst>
          </a:blip>
          <a:srcRect l="13535" t="13139" r="11945" b="9220"/>
          <a:stretch/>
        </p:blipFill>
        <p:spPr>
          <a:xfrm>
            <a:off x="8208281" y="-5898119"/>
            <a:ext cx="4039420" cy="2367371"/>
          </a:xfrm>
          <a:prstGeom prst="rect">
            <a:avLst/>
          </a:prstGeom>
        </p:spPr>
      </p:pic>
      <p:sp>
        <p:nvSpPr>
          <p:cNvPr id="21" name="TextBox 20">
            <a:extLst>
              <a:ext uri="{FF2B5EF4-FFF2-40B4-BE49-F238E27FC236}">
                <a16:creationId xmlns:a16="http://schemas.microsoft.com/office/drawing/2014/main" id="{8899150C-DEC4-D0CA-8EFA-06FFC7D9E9E5}"/>
              </a:ext>
            </a:extLst>
          </p:cNvPr>
          <p:cNvSpPr txBox="1"/>
          <p:nvPr/>
        </p:nvSpPr>
        <p:spPr>
          <a:xfrm>
            <a:off x="6892616" y="-6060124"/>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23" name="Picture 22" descr="A screen shot of a phone&#10;&#10;Description automatically generated">
            <a:extLst>
              <a:ext uri="{FF2B5EF4-FFF2-40B4-BE49-F238E27FC236}">
                <a16:creationId xmlns:a16="http://schemas.microsoft.com/office/drawing/2014/main" id="{A4423991-AB6A-27DD-4BCD-EBE523732F50}"/>
              </a:ext>
            </a:extLst>
          </p:cNvPr>
          <p:cNvPicPr>
            <a:picLocks noChangeAspect="1"/>
          </p:cNvPicPr>
          <p:nvPr/>
        </p:nvPicPr>
        <p:blipFill rotWithShape="1">
          <a:blip r:embed="rId7">
            <a:extLst>
              <a:ext uri="{28A0092B-C50C-407E-A947-70E740481C1C}">
                <a14:useLocalDpi xmlns:a14="http://schemas.microsoft.com/office/drawing/2010/main" val="0"/>
              </a:ext>
            </a:extLst>
          </a:blip>
          <a:srcRect l="38795" t="13314" r="38671" b="7024"/>
          <a:stretch/>
        </p:blipFill>
        <p:spPr>
          <a:xfrm>
            <a:off x="4309432" y="-2854292"/>
            <a:ext cx="1146026" cy="2278911"/>
          </a:xfrm>
          <a:prstGeom prst="rect">
            <a:avLst/>
          </a:prstGeom>
        </p:spPr>
      </p:pic>
      <p:pic>
        <p:nvPicPr>
          <p:cNvPr id="28" name="Picture 27" descr="A computer screen shot of a map&#10;&#10;Description automatically generated">
            <a:extLst>
              <a:ext uri="{FF2B5EF4-FFF2-40B4-BE49-F238E27FC236}">
                <a16:creationId xmlns:a16="http://schemas.microsoft.com/office/drawing/2014/main" id="{359CD164-0F11-FD6C-96E8-22B78335E220}"/>
              </a:ext>
            </a:extLst>
          </p:cNvPr>
          <p:cNvPicPr>
            <a:picLocks noChangeAspect="1"/>
          </p:cNvPicPr>
          <p:nvPr/>
        </p:nvPicPr>
        <p:blipFill rotWithShape="1">
          <a:blip r:embed="rId8">
            <a:extLst>
              <a:ext uri="{28A0092B-C50C-407E-A947-70E740481C1C}">
                <a14:useLocalDpi xmlns:a14="http://schemas.microsoft.com/office/drawing/2010/main" val="0"/>
              </a:ext>
            </a:extLst>
          </a:blip>
          <a:srcRect l="13766" t="14912" r="13133" b="10150"/>
          <a:stretch/>
        </p:blipFill>
        <p:spPr>
          <a:xfrm>
            <a:off x="354163" y="-2817254"/>
            <a:ext cx="3805751" cy="2194485"/>
          </a:xfrm>
          <a:prstGeom prst="rect">
            <a:avLst/>
          </a:prstGeom>
        </p:spPr>
      </p:pic>
      <p:sp>
        <p:nvSpPr>
          <p:cNvPr id="30" name="TextBox 29">
            <a:extLst>
              <a:ext uri="{FF2B5EF4-FFF2-40B4-BE49-F238E27FC236}">
                <a16:creationId xmlns:a16="http://schemas.microsoft.com/office/drawing/2014/main" id="{B3563194-AD34-9CEF-D263-98B82DFE2318}"/>
              </a:ext>
            </a:extLst>
          </p:cNvPr>
          <p:cNvSpPr txBox="1"/>
          <p:nvPr/>
        </p:nvSpPr>
        <p:spPr>
          <a:xfrm>
            <a:off x="617237" y="-3229009"/>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34" name="Picture 33" descr="A computer screen with a map and icons&#10;&#10;Description automatically generated">
            <a:extLst>
              <a:ext uri="{FF2B5EF4-FFF2-40B4-BE49-F238E27FC236}">
                <a16:creationId xmlns:a16="http://schemas.microsoft.com/office/drawing/2014/main" id="{EE6265F4-954C-894D-C569-68E55FE5ABD9}"/>
              </a:ext>
            </a:extLst>
          </p:cNvPr>
          <p:cNvPicPr>
            <a:picLocks noChangeAspect="1"/>
          </p:cNvPicPr>
          <p:nvPr/>
        </p:nvPicPr>
        <p:blipFill rotWithShape="1">
          <a:blip r:embed="rId9">
            <a:extLst>
              <a:ext uri="{28A0092B-C50C-407E-A947-70E740481C1C}">
                <a14:useLocalDpi xmlns:a14="http://schemas.microsoft.com/office/drawing/2010/main" val="0"/>
              </a:ext>
            </a:extLst>
          </a:blip>
          <a:srcRect l="14065" t="14076" r="13926" b="10079"/>
          <a:stretch/>
        </p:blipFill>
        <p:spPr>
          <a:xfrm>
            <a:off x="8205800" y="-2859677"/>
            <a:ext cx="3704012" cy="2194484"/>
          </a:xfrm>
          <a:prstGeom prst="rect">
            <a:avLst/>
          </a:prstGeom>
        </p:spPr>
      </p:pic>
      <p:pic>
        <p:nvPicPr>
          <p:cNvPr id="35" name="Picture 34" descr="A screen shot of a phone&#10;&#10;Description automatically generated">
            <a:extLst>
              <a:ext uri="{FF2B5EF4-FFF2-40B4-BE49-F238E27FC236}">
                <a16:creationId xmlns:a16="http://schemas.microsoft.com/office/drawing/2014/main" id="{F4E6F945-859A-4EE6-E871-3CC225194EEA}"/>
              </a:ext>
            </a:extLst>
          </p:cNvPr>
          <p:cNvPicPr>
            <a:picLocks noChangeAspect="1"/>
          </p:cNvPicPr>
          <p:nvPr/>
        </p:nvPicPr>
        <p:blipFill rotWithShape="1">
          <a:blip r:embed="rId10">
            <a:extLst>
              <a:ext uri="{28A0092B-C50C-407E-A947-70E740481C1C}">
                <a14:useLocalDpi xmlns:a14="http://schemas.microsoft.com/office/drawing/2010/main" val="0"/>
              </a:ext>
            </a:extLst>
          </a:blip>
          <a:srcRect l="38528" t="13582" r="38592" b="7938"/>
          <a:stretch/>
        </p:blipFill>
        <p:spPr>
          <a:xfrm>
            <a:off x="6978585" y="-2813377"/>
            <a:ext cx="1137356" cy="2194484"/>
          </a:xfrm>
          <a:prstGeom prst="rect">
            <a:avLst/>
          </a:prstGeom>
        </p:spPr>
      </p:pic>
      <p:sp>
        <p:nvSpPr>
          <p:cNvPr id="36" name="TextBox 35">
            <a:extLst>
              <a:ext uri="{FF2B5EF4-FFF2-40B4-BE49-F238E27FC236}">
                <a16:creationId xmlns:a16="http://schemas.microsoft.com/office/drawing/2014/main" id="{360CF1DE-D552-1247-34F9-B16CB997D1C9}"/>
              </a:ext>
            </a:extLst>
          </p:cNvPr>
          <p:cNvSpPr txBox="1"/>
          <p:nvPr/>
        </p:nvSpPr>
        <p:spPr>
          <a:xfrm>
            <a:off x="7020651" y="-3208650"/>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0" name="Picture 39" descr="A screen shot of a phone&#10;&#10;Description automatically generated">
            <a:extLst>
              <a:ext uri="{FF2B5EF4-FFF2-40B4-BE49-F238E27FC236}">
                <a16:creationId xmlns:a16="http://schemas.microsoft.com/office/drawing/2014/main" id="{533938EF-E288-8EE8-AE92-DC1AF5728348}"/>
              </a:ext>
            </a:extLst>
          </p:cNvPr>
          <p:cNvPicPr>
            <a:picLocks noChangeAspect="1"/>
          </p:cNvPicPr>
          <p:nvPr/>
        </p:nvPicPr>
        <p:blipFill rotWithShape="1">
          <a:blip r:embed="rId11">
            <a:extLst>
              <a:ext uri="{28A0092B-C50C-407E-A947-70E740481C1C}">
                <a14:useLocalDpi xmlns:a14="http://schemas.microsoft.com/office/drawing/2010/main" val="0"/>
              </a:ext>
            </a:extLst>
          </a:blip>
          <a:srcRect l="38679" t="13273" r="38071" b="8059"/>
          <a:stretch/>
        </p:blipFill>
        <p:spPr>
          <a:xfrm>
            <a:off x="4216045" y="1485584"/>
            <a:ext cx="1249421" cy="2377931"/>
          </a:xfrm>
          <a:prstGeom prst="rect">
            <a:avLst/>
          </a:prstGeom>
        </p:spPr>
      </p:pic>
      <p:pic>
        <p:nvPicPr>
          <p:cNvPr id="42" name="Picture 41" descr="A computer screen with a map on it&#10;&#10;Description automatically generated">
            <a:extLst>
              <a:ext uri="{FF2B5EF4-FFF2-40B4-BE49-F238E27FC236}">
                <a16:creationId xmlns:a16="http://schemas.microsoft.com/office/drawing/2014/main" id="{D4B55A56-659D-1C93-4194-127D52F125AE}"/>
              </a:ext>
            </a:extLst>
          </p:cNvPr>
          <p:cNvPicPr>
            <a:picLocks noChangeAspect="1"/>
          </p:cNvPicPr>
          <p:nvPr/>
        </p:nvPicPr>
        <p:blipFill rotWithShape="1">
          <a:blip r:embed="rId12">
            <a:extLst>
              <a:ext uri="{28A0092B-C50C-407E-A947-70E740481C1C}">
                <a14:useLocalDpi xmlns:a14="http://schemas.microsoft.com/office/drawing/2010/main" val="0"/>
              </a:ext>
            </a:extLst>
          </a:blip>
          <a:srcRect l="13161" t="13333" r="12839" b="9273"/>
          <a:stretch/>
        </p:blipFill>
        <p:spPr>
          <a:xfrm>
            <a:off x="72778" y="1485584"/>
            <a:ext cx="4042088" cy="2377931"/>
          </a:xfrm>
          <a:prstGeom prst="rect">
            <a:avLst/>
          </a:prstGeom>
        </p:spPr>
      </p:pic>
      <p:sp>
        <p:nvSpPr>
          <p:cNvPr id="43" name="TextBox 42">
            <a:extLst>
              <a:ext uri="{FF2B5EF4-FFF2-40B4-BE49-F238E27FC236}">
                <a16:creationId xmlns:a16="http://schemas.microsoft.com/office/drawing/2014/main" id="{1258F09F-94F5-0D31-8F8E-ADF2BF9AC98A}"/>
              </a:ext>
            </a:extLst>
          </p:cNvPr>
          <p:cNvSpPr txBox="1"/>
          <p:nvPr/>
        </p:nvSpPr>
        <p:spPr>
          <a:xfrm>
            <a:off x="400634" y="1157307"/>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45" name="Picture 44" descr="A computer screen with a map and a map on it&#10;&#10;Description automatically generated">
            <a:extLst>
              <a:ext uri="{FF2B5EF4-FFF2-40B4-BE49-F238E27FC236}">
                <a16:creationId xmlns:a16="http://schemas.microsoft.com/office/drawing/2014/main" id="{8E12D9AA-54C3-E011-A788-F28FDC7F1004}"/>
              </a:ext>
            </a:extLst>
          </p:cNvPr>
          <p:cNvPicPr>
            <a:picLocks noChangeAspect="1"/>
          </p:cNvPicPr>
          <p:nvPr/>
        </p:nvPicPr>
        <p:blipFill rotWithShape="1">
          <a:blip r:embed="rId13">
            <a:extLst>
              <a:ext uri="{28A0092B-C50C-407E-A947-70E740481C1C}">
                <a14:useLocalDpi xmlns:a14="http://schemas.microsoft.com/office/drawing/2010/main" val="0"/>
              </a:ext>
            </a:extLst>
          </a:blip>
          <a:srcRect l="13592" t="15320" r="13159" b="10014"/>
          <a:stretch/>
        </p:blipFill>
        <p:spPr>
          <a:xfrm>
            <a:off x="7923303" y="1551520"/>
            <a:ext cx="4032229" cy="2311995"/>
          </a:xfrm>
          <a:prstGeom prst="rect">
            <a:avLst/>
          </a:prstGeom>
        </p:spPr>
      </p:pic>
      <p:pic>
        <p:nvPicPr>
          <p:cNvPr id="47" name="Picture 46" descr="A screenshot of a computer&#10;&#10;Description automatically generated">
            <a:extLst>
              <a:ext uri="{FF2B5EF4-FFF2-40B4-BE49-F238E27FC236}">
                <a16:creationId xmlns:a16="http://schemas.microsoft.com/office/drawing/2014/main" id="{27BAB9CB-86B6-B527-A9A0-8368B029780F}"/>
              </a:ext>
            </a:extLst>
          </p:cNvPr>
          <p:cNvPicPr>
            <a:picLocks noChangeAspect="1"/>
          </p:cNvPicPr>
          <p:nvPr/>
        </p:nvPicPr>
        <p:blipFill rotWithShape="1">
          <a:blip r:embed="rId14">
            <a:extLst>
              <a:ext uri="{28A0092B-C50C-407E-A947-70E740481C1C}">
                <a14:useLocalDpi xmlns:a14="http://schemas.microsoft.com/office/drawing/2010/main" val="0"/>
              </a:ext>
            </a:extLst>
          </a:blip>
          <a:srcRect l="38421" t="12941" r="37817" b="7726"/>
          <a:stretch/>
        </p:blipFill>
        <p:spPr>
          <a:xfrm>
            <a:off x="6611387" y="1485584"/>
            <a:ext cx="1266196" cy="2377931"/>
          </a:xfrm>
          <a:prstGeom prst="rect">
            <a:avLst/>
          </a:prstGeom>
        </p:spPr>
      </p:pic>
      <p:sp>
        <p:nvSpPr>
          <p:cNvPr id="48" name="TextBox 47">
            <a:extLst>
              <a:ext uri="{FF2B5EF4-FFF2-40B4-BE49-F238E27FC236}">
                <a16:creationId xmlns:a16="http://schemas.microsoft.com/office/drawing/2014/main" id="{91675C49-166F-0EE8-BDD0-11BC91CDD991}"/>
              </a:ext>
            </a:extLst>
          </p:cNvPr>
          <p:cNvSpPr txBox="1"/>
          <p:nvPr/>
        </p:nvSpPr>
        <p:spPr>
          <a:xfrm>
            <a:off x="6613553" y="1157307"/>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50" name="Picture 49" descr="A screenshot of a computer&#10;&#10;Description automatically generated">
            <a:extLst>
              <a:ext uri="{FF2B5EF4-FFF2-40B4-BE49-F238E27FC236}">
                <a16:creationId xmlns:a16="http://schemas.microsoft.com/office/drawing/2014/main" id="{10D245E3-E5D8-D374-C347-8EBFB4771487}"/>
              </a:ext>
            </a:extLst>
          </p:cNvPr>
          <p:cNvPicPr>
            <a:picLocks noChangeAspect="1"/>
          </p:cNvPicPr>
          <p:nvPr/>
        </p:nvPicPr>
        <p:blipFill rotWithShape="1">
          <a:blip r:embed="rId15">
            <a:extLst>
              <a:ext uri="{28A0092B-C50C-407E-A947-70E740481C1C}">
                <a14:useLocalDpi xmlns:a14="http://schemas.microsoft.com/office/drawing/2010/main" val="0"/>
              </a:ext>
            </a:extLst>
          </a:blip>
          <a:srcRect l="38931" t="13542" r="38517" b="6902"/>
          <a:stretch/>
        </p:blipFill>
        <p:spPr>
          <a:xfrm>
            <a:off x="4216044" y="4202585"/>
            <a:ext cx="1249421" cy="2479212"/>
          </a:xfrm>
          <a:prstGeom prst="rect">
            <a:avLst/>
          </a:prstGeom>
        </p:spPr>
      </p:pic>
      <p:pic>
        <p:nvPicPr>
          <p:cNvPr id="52" name="Picture 51" descr="A computer screen with a computer screen&#10;&#10;Description automatically generated">
            <a:extLst>
              <a:ext uri="{FF2B5EF4-FFF2-40B4-BE49-F238E27FC236}">
                <a16:creationId xmlns:a16="http://schemas.microsoft.com/office/drawing/2014/main" id="{76CC8ADF-A6E7-C5C1-15DA-A42D944949F4}"/>
              </a:ext>
            </a:extLst>
          </p:cNvPr>
          <p:cNvPicPr>
            <a:picLocks noChangeAspect="1"/>
          </p:cNvPicPr>
          <p:nvPr/>
        </p:nvPicPr>
        <p:blipFill rotWithShape="1">
          <a:blip r:embed="rId16">
            <a:extLst>
              <a:ext uri="{28A0092B-C50C-407E-A947-70E740481C1C}">
                <a14:useLocalDpi xmlns:a14="http://schemas.microsoft.com/office/drawing/2010/main" val="0"/>
              </a:ext>
            </a:extLst>
          </a:blip>
          <a:srcRect l="12687" t="14213" r="13038" b="9889"/>
          <a:stretch/>
        </p:blipFill>
        <p:spPr>
          <a:xfrm>
            <a:off x="25284" y="4253226"/>
            <a:ext cx="4137076" cy="2377930"/>
          </a:xfrm>
          <a:prstGeom prst="rect">
            <a:avLst/>
          </a:prstGeom>
        </p:spPr>
      </p:pic>
      <p:sp>
        <p:nvSpPr>
          <p:cNvPr id="53" name="TextBox 52">
            <a:extLst>
              <a:ext uri="{FF2B5EF4-FFF2-40B4-BE49-F238E27FC236}">
                <a16:creationId xmlns:a16="http://schemas.microsoft.com/office/drawing/2014/main" id="{5A92B17E-F9A4-3BFD-525A-74525BAC6435}"/>
              </a:ext>
            </a:extLst>
          </p:cNvPr>
          <p:cNvSpPr txBox="1"/>
          <p:nvPr/>
        </p:nvSpPr>
        <p:spPr>
          <a:xfrm>
            <a:off x="473665" y="3906439"/>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55" name="Picture 54" descr="A screenshot of a computer&#10;&#10;Description automatically generated">
            <a:extLst>
              <a:ext uri="{FF2B5EF4-FFF2-40B4-BE49-F238E27FC236}">
                <a16:creationId xmlns:a16="http://schemas.microsoft.com/office/drawing/2014/main" id="{CFBA1CE2-0653-EBAD-3013-E9C0530DC297}"/>
              </a:ext>
            </a:extLst>
          </p:cNvPr>
          <p:cNvPicPr>
            <a:picLocks noChangeAspect="1"/>
          </p:cNvPicPr>
          <p:nvPr/>
        </p:nvPicPr>
        <p:blipFill rotWithShape="1">
          <a:blip r:embed="rId17">
            <a:extLst>
              <a:ext uri="{28A0092B-C50C-407E-A947-70E740481C1C}">
                <a14:useLocalDpi xmlns:a14="http://schemas.microsoft.com/office/drawing/2010/main" val="0"/>
              </a:ext>
            </a:extLst>
          </a:blip>
          <a:srcRect l="38071" t="13377" r="38326" b="7716"/>
          <a:stretch/>
        </p:blipFill>
        <p:spPr>
          <a:xfrm>
            <a:off x="6611387" y="4202585"/>
            <a:ext cx="1264531" cy="2377931"/>
          </a:xfrm>
          <a:prstGeom prst="rect">
            <a:avLst/>
          </a:prstGeom>
        </p:spPr>
      </p:pic>
      <p:pic>
        <p:nvPicPr>
          <p:cNvPr id="57" name="Picture 56" descr="A computer screen with a map&#10;&#10;Description automatically generated">
            <a:extLst>
              <a:ext uri="{FF2B5EF4-FFF2-40B4-BE49-F238E27FC236}">
                <a16:creationId xmlns:a16="http://schemas.microsoft.com/office/drawing/2014/main" id="{91F2460C-F621-0E92-DF23-FF884334C853}"/>
              </a:ext>
            </a:extLst>
          </p:cNvPr>
          <p:cNvPicPr>
            <a:picLocks noChangeAspect="1"/>
          </p:cNvPicPr>
          <p:nvPr/>
        </p:nvPicPr>
        <p:blipFill rotWithShape="1">
          <a:blip r:embed="rId18">
            <a:extLst>
              <a:ext uri="{28A0092B-C50C-407E-A947-70E740481C1C}">
                <a14:useLocalDpi xmlns:a14="http://schemas.microsoft.com/office/drawing/2010/main" val="0"/>
              </a:ext>
            </a:extLst>
          </a:blip>
          <a:srcRect l="13817" t="14420" r="13808" b="9358"/>
          <a:stretch/>
        </p:blipFill>
        <p:spPr>
          <a:xfrm>
            <a:off x="8041691" y="4191821"/>
            <a:ext cx="4032229" cy="2388695"/>
          </a:xfrm>
          <a:prstGeom prst="rect">
            <a:avLst/>
          </a:prstGeom>
        </p:spPr>
      </p:pic>
      <p:sp>
        <p:nvSpPr>
          <p:cNvPr id="58" name="TextBox 57">
            <a:extLst>
              <a:ext uri="{FF2B5EF4-FFF2-40B4-BE49-F238E27FC236}">
                <a16:creationId xmlns:a16="http://schemas.microsoft.com/office/drawing/2014/main" id="{6A15A6CE-BA37-D1CA-9A9B-67DA3918592F}"/>
              </a:ext>
            </a:extLst>
          </p:cNvPr>
          <p:cNvSpPr txBox="1"/>
          <p:nvPr/>
        </p:nvSpPr>
        <p:spPr>
          <a:xfrm>
            <a:off x="6611387" y="3884496"/>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5" name="Picture 4" descr="A blue and green logo&#10;&#10;Description automatically generated">
            <a:extLst>
              <a:ext uri="{FF2B5EF4-FFF2-40B4-BE49-F238E27FC236}">
                <a16:creationId xmlns:a16="http://schemas.microsoft.com/office/drawing/2014/main" id="{50A65824-337F-A48C-0600-BE6D67EFC8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48596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91E61-B635-6E34-FF18-008D84F1F48B}"/>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9A46C8F-3E1E-0CBB-358A-172EC701E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D7694BEA-984C-AF1D-520C-4C48D8C713E6}"/>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4" name="Picture 3" descr="A screenshot of a computer&#10;&#10;Description automatically generated">
            <a:extLst>
              <a:ext uri="{FF2B5EF4-FFF2-40B4-BE49-F238E27FC236}">
                <a16:creationId xmlns:a16="http://schemas.microsoft.com/office/drawing/2014/main" id="{F931BD95-DFD6-8671-4FD0-28B1FD71B317}"/>
              </a:ext>
            </a:extLst>
          </p:cNvPr>
          <p:cNvPicPr>
            <a:picLocks noChangeAspect="1"/>
          </p:cNvPicPr>
          <p:nvPr/>
        </p:nvPicPr>
        <p:blipFill rotWithShape="1">
          <a:blip r:embed="rId3">
            <a:extLst>
              <a:ext uri="{28A0092B-C50C-407E-A947-70E740481C1C}">
                <a14:useLocalDpi xmlns:a14="http://schemas.microsoft.com/office/drawing/2010/main" val="0"/>
              </a:ext>
            </a:extLst>
          </a:blip>
          <a:srcRect l="38734" t="12826" r="38101" b="7004"/>
          <a:stretch/>
        </p:blipFill>
        <p:spPr>
          <a:xfrm>
            <a:off x="6775050" y="1149094"/>
            <a:ext cx="2764149" cy="538102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26ADB3E8-EB70-3291-278F-01441D421D10}"/>
              </a:ext>
            </a:extLst>
          </p:cNvPr>
          <p:cNvPicPr>
            <a:picLocks noChangeAspect="1"/>
          </p:cNvPicPr>
          <p:nvPr/>
        </p:nvPicPr>
        <p:blipFill rotWithShape="1">
          <a:blip r:embed="rId4">
            <a:extLst>
              <a:ext uri="{28A0092B-C50C-407E-A947-70E740481C1C}">
                <a14:useLocalDpi xmlns:a14="http://schemas.microsoft.com/office/drawing/2010/main" val="0"/>
              </a:ext>
            </a:extLst>
          </a:blip>
          <a:srcRect l="39197" t="13181" r="39062" b="8186"/>
          <a:stretch/>
        </p:blipFill>
        <p:spPr>
          <a:xfrm>
            <a:off x="2870522" y="1300509"/>
            <a:ext cx="2546430" cy="5180713"/>
          </a:xfrm>
          <a:prstGeom prst="rect">
            <a:avLst/>
          </a:prstGeom>
        </p:spPr>
      </p:pic>
      <p:sp>
        <p:nvSpPr>
          <p:cNvPr id="12" name="TextBox 11">
            <a:extLst>
              <a:ext uri="{FF2B5EF4-FFF2-40B4-BE49-F238E27FC236}">
                <a16:creationId xmlns:a16="http://schemas.microsoft.com/office/drawing/2014/main" id="{26669ECE-0EAE-2A43-74B7-9C611F4CE618}"/>
              </a:ext>
            </a:extLst>
          </p:cNvPr>
          <p:cNvSpPr txBox="1"/>
          <p:nvPr/>
        </p:nvSpPr>
        <p:spPr>
          <a:xfrm>
            <a:off x="5645394" y="1516122"/>
            <a:ext cx="901209" cy="369332"/>
          </a:xfrm>
          <a:prstGeom prst="rect">
            <a:avLst/>
          </a:prstGeom>
          <a:noFill/>
        </p:spPr>
        <p:txBody>
          <a:bodyPr wrap="none" rtlCol="0">
            <a:spAutoFit/>
          </a:bodyPr>
          <a:lstStyle/>
          <a:p>
            <a:r>
              <a:rPr lang="en-US" dirty="0">
                <a:latin typeface="Coolvetica Rg" panose="020B0603030602020004" pitchFamily="34" charset="0"/>
              </a:rPr>
              <a:t>Sidebar</a:t>
            </a:r>
          </a:p>
        </p:txBody>
      </p:sp>
      <p:pic>
        <p:nvPicPr>
          <p:cNvPr id="14" name="Picture 13" descr="A blue and green logo&#10;&#10;Description automatically generated">
            <a:extLst>
              <a:ext uri="{FF2B5EF4-FFF2-40B4-BE49-F238E27FC236}">
                <a16:creationId xmlns:a16="http://schemas.microsoft.com/office/drawing/2014/main" id="{13155BF8-0967-D8CA-D19D-BF7528548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45679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15A4B-03B5-3A64-4F01-A0C2238D8CD8}"/>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1FBB4AD-6245-45A3-937F-E46BBF283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C0B898C8-8670-EAE3-ACE9-E30700FB4247}"/>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6" name="Picture 5">
            <a:extLst>
              <a:ext uri="{FF2B5EF4-FFF2-40B4-BE49-F238E27FC236}">
                <a16:creationId xmlns:a16="http://schemas.microsoft.com/office/drawing/2014/main" id="{9270B7B2-B776-AE12-BEA3-41B089022284}"/>
              </a:ext>
            </a:extLst>
          </p:cNvPr>
          <p:cNvPicPr>
            <a:picLocks noChangeAspect="1"/>
          </p:cNvPicPr>
          <p:nvPr/>
        </p:nvPicPr>
        <p:blipFill>
          <a:blip r:embed="rId3"/>
          <a:stretch>
            <a:fillRect/>
          </a:stretch>
        </p:blipFill>
        <p:spPr>
          <a:xfrm>
            <a:off x="298462" y="1763762"/>
            <a:ext cx="3530589" cy="2038614"/>
          </a:xfrm>
          <a:prstGeom prst="rect">
            <a:avLst/>
          </a:prstGeom>
        </p:spPr>
      </p:pic>
      <p:pic>
        <p:nvPicPr>
          <p:cNvPr id="9" name="Picture 8">
            <a:extLst>
              <a:ext uri="{FF2B5EF4-FFF2-40B4-BE49-F238E27FC236}">
                <a16:creationId xmlns:a16="http://schemas.microsoft.com/office/drawing/2014/main" id="{E5144535-A2CE-2BD0-21FF-DA06F58AA16E}"/>
              </a:ext>
            </a:extLst>
          </p:cNvPr>
          <p:cNvPicPr>
            <a:picLocks noChangeAspect="1"/>
          </p:cNvPicPr>
          <p:nvPr/>
        </p:nvPicPr>
        <p:blipFill>
          <a:blip r:embed="rId4"/>
          <a:stretch>
            <a:fillRect/>
          </a:stretch>
        </p:blipFill>
        <p:spPr>
          <a:xfrm>
            <a:off x="4025877" y="1763761"/>
            <a:ext cx="1095587" cy="2246746"/>
          </a:xfrm>
          <a:prstGeom prst="rect">
            <a:avLst/>
          </a:prstGeom>
        </p:spPr>
      </p:pic>
      <p:pic>
        <p:nvPicPr>
          <p:cNvPr id="11" name="Picture 10">
            <a:extLst>
              <a:ext uri="{FF2B5EF4-FFF2-40B4-BE49-F238E27FC236}">
                <a16:creationId xmlns:a16="http://schemas.microsoft.com/office/drawing/2014/main" id="{F37FF9C4-B297-6E59-58B8-8F2A2E8194F8}"/>
              </a:ext>
            </a:extLst>
          </p:cNvPr>
          <p:cNvPicPr>
            <a:picLocks noChangeAspect="1"/>
          </p:cNvPicPr>
          <p:nvPr/>
        </p:nvPicPr>
        <p:blipFill>
          <a:blip r:embed="rId5"/>
          <a:stretch>
            <a:fillRect/>
          </a:stretch>
        </p:blipFill>
        <p:spPr>
          <a:xfrm>
            <a:off x="6533811" y="1832513"/>
            <a:ext cx="1032003" cy="2078961"/>
          </a:xfrm>
          <a:prstGeom prst="rect">
            <a:avLst/>
          </a:prstGeom>
        </p:spPr>
      </p:pic>
      <p:pic>
        <p:nvPicPr>
          <p:cNvPr id="13" name="Picture 12">
            <a:extLst>
              <a:ext uri="{FF2B5EF4-FFF2-40B4-BE49-F238E27FC236}">
                <a16:creationId xmlns:a16="http://schemas.microsoft.com/office/drawing/2014/main" id="{7A8257E6-811E-5622-A314-5B767431BC45}"/>
              </a:ext>
            </a:extLst>
          </p:cNvPr>
          <p:cNvPicPr>
            <a:picLocks noChangeAspect="1"/>
          </p:cNvPicPr>
          <p:nvPr/>
        </p:nvPicPr>
        <p:blipFill>
          <a:blip r:embed="rId6"/>
          <a:stretch>
            <a:fillRect/>
          </a:stretch>
        </p:blipFill>
        <p:spPr>
          <a:xfrm>
            <a:off x="7870996" y="1832513"/>
            <a:ext cx="3482736" cy="2038614"/>
          </a:xfrm>
          <a:prstGeom prst="rect">
            <a:avLst/>
          </a:prstGeom>
        </p:spPr>
      </p:pic>
      <p:pic>
        <p:nvPicPr>
          <p:cNvPr id="16" name="Picture 15">
            <a:extLst>
              <a:ext uri="{FF2B5EF4-FFF2-40B4-BE49-F238E27FC236}">
                <a16:creationId xmlns:a16="http://schemas.microsoft.com/office/drawing/2014/main" id="{65451348-CB79-C82D-671A-4EB24073FB76}"/>
              </a:ext>
            </a:extLst>
          </p:cNvPr>
          <p:cNvPicPr>
            <a:picLocks noChangeAspect="1"/>
          </p:cNvPicPr>
          <p:nvPr/>
        </p:nvPicPr>
        <p:blipFill>
          <a:blip r:embed="rId7"/>
          <a:stretch>
            <a:fillRect/>
          </a:stretch>
        </p:blipFill>
        <p:spPr>
          <a:xfrm>
            <a:off x="156809" y="4375077"/>
            <a:ext cx="3563096" cy="2038613"/>
          </a:xfrm>
          <a:prstGeom prst="rect">
            <a:avLst/>
          </a:prstGeom>
        </p:spPr>
      </p:pic>
      <p:pic>
        <p:nvPicPr>
          <p:cNvPr id="19" name="Picture 18">
            <a:extLst>
              <a:ext uri="{FF2B5EF4-FFF2-40B4-BE49-F238E27FC236}">
                <a16:creationId xmlns:a16="http://schemas.microsoft.com/office/drawing/2014/main" id="{1BBD6F8D-E4BF-91EE-A458-8F71A5A632D2}"/>
              </a:ext>
            </a:extLst>
          </p:cNvPr>
          <p:cNvPicPr>
            <a:picLocks noChangeAspect="1"/>
          </p:cNvPicPr>
          <p:nvPr/>
        </p:nvPicPr>
        <p:blipFill>
          <a:blip r:embed="rId8"/>
          <a:stretch>
            <a:fillRect/>
          </a:stretch>
        </p:blipFill>
        <p:spPr>
          <a:xfrm>
            <a:off x="4025877" y="4301661"/>
            <a:ext cx="1109536" cy="2271252"/>
          </a:xfrm>
          <a:prstGeom prst="rect">
            <a:avLst/>
          </a:prstGeom>
        </p:spPr>
      </p:pic>
      <p:pic>
        <p:nvPicPr>
          <p:cNvPr id="22" name="Picture 21">
            <a:extLst>
              <a:ext uri="{FF2B5EF4-FFF2-40B4-BE49-F238E27FC236}">
                <a16:creationId xmlns:a16="http://schemas.microsoft.com/office/drawing/2014/main" id="{99079819-EE6D-7EAC-8AEA-FD0A11090180}"/>
              </a:ext>
            </a:extLst>
          </p:cNvPr>
          <p:cNvPicPr>
            <a:picLocks noChangeAspect="1"/>
          </p:cNvPicPr>
          <p:nvPr/>
        </p:nvPicPr>
        <p:blipFill>
          <a:blip r:embed="rId9"/>
          <a:stretch>
            <a:fillRect/>
          </a:stretch>
        </p:blipFill>
        <p:spPr>
          <a:xfrm>
            <a:off x="6495043" y="4301660"/>
            <a:ext cx="1202428" cy="2271252"/>
          </a:xfrm>
          <a:prstGeom prst="rect">
            <a:avLst/>
          </a:prstGeom>
        </p:spPr>
      </p:pic>
      <p:pic>
        <p:nvPicPr>
          <p:cNvPr id="25" name="Picture 24">
            <a:extLst>
              <a:ext uri="{FF2B5EF4-FFF2-40B4-BE49-F238E27FC236}">
                <a16:creationId xmlns:a16="http://schemas.microsoft.com/office/drawing/2014/main" id="{8B337B62-7A7B-DBB9-81BD-A089F307F606}"/>
              </a:ext>
            </a:extLst>
          </p:cNvPr>
          <p:cNvPicPr>
            <a:picLocks noChangeAspect="1"/>
          </p:cNvPicPr>
          <p:nvPr/>
        </p:nvPicPr>
        <p:blipFill>
          <a:blip r:embed="rId10"/>
          <a:stretch>
            <a:fillRect/>
          </a:stretch>
        </p:blipFill>
        <p:spPr>
          <a:xfrm>
            <a:off x="7870996" y="4271059"/>
            <a:ext cx="3728286" cy="2142632"/>
          </a:xfrm>
          <a:prstGeom prst="rect">
            <a:avLst/>
          </a:prstGeom>
        </p:spPr>
      </p:pic>
      <p:sp>
        <p:nvSpPr>
          <p:cNvPr id="26" name="TextBox 25">
            <a:extLst>
              <a:ext uri="{FF2B5EF4-FFF2-40B4-BE49-F238E27FC236}">
                <a16:creationId xmlns:a16="http://schemas.microsoft.com/office/drawing/2014/main" id="{BF958FE9-3B70-3126-2726-CBF3961A8624}"/>
              </a:ext>
            </a:extLst>
          </p:cNvPr>
          <p:cNvSpPr txBox="1"/>
          <p:nvPr/>
        </p:nvSpPr>
        <p:spPr>
          <a:xfrm>
            <a:off x="643702" y="1394429"/>
            <a:ext cx="1202252" cy="369332"/>
          </a:xfrm>
          <a:prstGeom prst="rect">
            <a:avLst/>
          </a:prstGeom>
          <a:noFill/>
        </p:spPr>
        <p:txBody>
          <a:bodyPr wrap="none" rtlCol="0">
            <a:spAutoFit/>
          </a:bodyPr>
          <a:lstStyle/>
          <a:p>
            <a:r>
              <a:rPr lang="en-US" dirty="0">
                <a:latin typeface="Coolvetica Rg" panose="020B0603030602020004" pitchFamily="34" charset="0"/>
              </a:rPr>
              <a:t>Dashboard</a:t>
            </a:r>
          </a:p>
        </p:txBody>
      </p:sp>
      <p:sp>
        <p:nvSpPr>
          <p:cNvPr id="27" name="TextBox 26">
            <a:extLst>
              <a:ext uri="{FF2B5EF4-FFF2-40B4-BE49-F238E27FC236}">
                <a16:creationId xmlns:a16="http://schemas.microsoft.com/office/drawing/2014/main" id="{BB756726-0F95-A980-5BC7-CA8E0D71243F}"/>
              </a:ext>
            </a:extLst>
          </p:cNvPr>
          <p:cNvSpPr txBox="1"/>
          <p:nvPr/>
        </p:nvSpPr>
        <p:spPr>
          <a:xfrm>
            <a:off x="6533811" y="1463181"/>
            <a:ext cx="1313373" cy="369332"/>
          </a:xfrm>
          <a:prstGeom prst="rect">
            <a:avLst/>
          </a:prstGeom>
          <a:noFill/>
        </p:spPr>
        <p:txBody>
          <a:bodyPr wrap="none" rtlCol="0">
            <a:spAutoFit/>
          </a:bodyPr>
          <a:lstStyle/>
          <a:p>
            <a:r>
              <a:rPr lang="en-US" dirty="0">
                <a:latin typeface="Coolvetica Rg" panose="020B0603030602020004" pitchFamily="34" charset="0"/>
              </a:rPr>
              <a:t>Destination</a:t>
            </a:r>
          </a:p>
        </p:txBody>
      </p:sp>
      <p:sp>
        <p:nvSpPr>
          <p:cNvPr id="29" name="TextBox 28">
            <a:extLst>
              <a:ext uri="{FF2B5EF4-FFF2-40B4-BE49-F238E27FC236}">
                <a16:creationId xmlns:a16="http://schemas.microsoft.com/office/drawing/2014/main" id="{4A0D031B-3AD6-AB6E-7216-5B0917B3C9B3}"/>
              </a:ext>
            </a:extLst>
          </p:cNvPr>
          <p:cNvSpPr txBox="1"/>
          <p:nvPr/>
        </p:nvSpPr>
        <p:spPr>
          <a:xfrm>
            <a:off x="462781" y="4005745"/>
            <a:ext cx="2024593" cy="369332"/>
          </a:xfrm>
          <a:prstGeom prst="rect">
            <a:avLst/>
          </a:prstGeom>
          <a:noFill/>
        </p:spPr>
        <p:txBody>
          <a:bodyPr wrap="none" rtlCol="0">
            <a:spAutoFit/>
          </a:bodyPr>
          <a:lstStyle/>
          <a:p>
            <a:r>
              <a:rPr lang="en-US" dirty="0">
                <a:latin typeface="Coolvetica Rg" panose="020B0603030602020004" pitchFamily="34" charset="0"/>
              </a:rPr>
              <a:t>Create Destination</a:t>
            </a:r>
          </a:p>
        </p:txBody>
      </p:sp>
      <p:sp>
        <p:nvSpPr>
          <p:cNvPr id="32" name="TextBox 31">
            <a:extLst>
              <a:ext uri="{FF2B5EF4-FFF2-40B4-BE49-F238E27FC236}">
                <a16:creationId xmlns:a16="http://schemas.microsoft.com/office/drawing/2014/main" id="{E92F686D-40F8-061B-23B4-05BF72D66A1B}"/>
              </a:ext>
            </a:extLst>
          </p:cNvPr>
          <p:cNvSpPr txBox="1"/>
          <p:nvPr/>
        </p:nvSpPr>
        <p:spPr>
          <a:xfrm>
            <a:off x="6533811" y="3936452"/>
            <a:ext cx="2033121" cy="369332"/>
          </a:xfrm>
          <a:prstGeom prst="rect">
            <a:avLst/>
          </a:prstGeom>
          <a:noFill/>
        </p:spPr>
        <p:txBody>
          <a:bodyPr wrap="none" rtlCol="0">
            <a:spAutoFit/>
          </a:bodyPr>
          <a:lstStyle/>
          <a:p>
            <a:r>
              <a:rPr lang="en-US" dirty="0">
                <a:latin typeface="Coolvetica Rg" panose="020B0603030602020004" pitchFamily="34" charset="0"/>
              </a:rPr>
              <a:t>Option Destination</a:t>
            </a:r>
          </a:p>
        </p:txBody>
      </p:sp>
      <p:sp>
        <p:nvSpPr>
          <p:cNvPr id="46" name="TextBox 45">
            <a:extLst>
              <a:ext uri="{FF2B5EF4-FFF2-40B4-BE49-F238E27FC236}">
                <a16:creationId xmlns:a16="http://schemas.microsoft.com/office/drawing/2014/main" id="{3F59D652-BCA6-A5DD-F373-B2BDFA1F478C}"/>
              </a:ext>
            </a:extLst>
          </p:cNvPr>
          <p:cNvSpPr txBox="1"/>
          <p:nvPr/>
        </p:nvSpPr>
        <p:spPr>
          <a:xfrm>
            <a:off x="4941773" y="7078183"/>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49" name="TextBox 48">
            <a:extLst>
              <a:ext uri="{FF2B5EF4-FFF2-40B4-BE49-F238E27FC236}">
                <a16:creationId xmlns:a16="http://schemas.microsoft.com/office/drawing/2014/main" id="{440E4D40-A443-AE18-6ED4-720531CF269F}"/>
              </a:ext>
            </a:extLst>
          </p:cNvPr>
          <p:cNvSpPr txBox="1"/>
          <p:nvPr/>
        </p:nvSpPr>
        <p:spPr>
          <a:xfrm>
            <a:off x="462781" y="1086677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51" name="TextBox 50">
            <a:extLst>
              <a:ext uri="{FF2B5EF4-FFF2-40B4-BE49-F238E27FC236}">
                <a16:creationId xmlns:a16="http://schemas.microsoft.com/office/drawing/2014/main" id="{B6724C93-A77F-2A64-E1D8-E95C3F6546EF}"/>
              </a:ext>
            </a:extLst>
          </p:cNvPr>
          <p:cNvSpPr txBox="1"/>
          <p:nvPr/>
        </p:nvSpPr>
        <p:spPr>
          <a:xfrm>
            <a:off x="6684519" y="1082047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54" name="Picture 53">
            <a:extLst>
              <a:ext uri="{FF2B5EF4-FFF2-40B4-BE49-F238E27FC236}">
                <a16:creationId xmlns:a16="http://schemas.microsoft.com/office/drawing/2014/main" id="{C20AAB28-0CA8-92E2-EE31-061338401C09}"/>
              </a:ext>
            </a:extLst>
          </p:cNvPr>
          <p:cNvPicPr>
            <a:picLocks noChangeAspect="1"/>
          </p:cNvPicPr>
          <p:nvPr/>
        </p:nvPicPr>
        <p:blipFill>
          <a:blip r:embed="rId11"/>
          <a:stretch>
            <a:fillRect/>
          </a:stretch>
        </p:blipFill>
        <p:spPr>
          <a:xfrm>
            <a:off x="1202961" y="7849517"/>
            <a:ext cx="3561341" cy="2898326"/>
          </a:xfrm>
          <a:prstGeom prst="rect">
            <a:avLst/>
          </a:prstGeom>
        </p:spPr>
      </p:pic>
      <p:pic>
        <p:nvPicPr>
          <p:cNvPr id="56" name="Picture 6" descr="takedown Memes &amp; GIFs - Imgflip">
            <a:extLst>
              <a:ext uri="{FF2B5EF4-FFF2-40B4-BE49-F238E27FC236}">
                <a16:creationId xmlns:a16="http://schemas.microsoft.com/office/drawing/2014/main" id="{0925E8D0-D6BD-2684-6ABD-87E163CD54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1296" y="7847624"/>
            <a:ext cx="2940823" cy="290021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blue and green logo&#10;&#10;Description automatically generated">
            <a:extLst>
              <a:ext uri="{FF2B5EF4-FFF2-40B4-BE49-F238E27FC236}">
                <a16:creationId xmlns:a16="http://schemas.microsoft.com/office/drawing/2014/main" id="{35B5BAC8-888E-B5FF-B045-40BD1B08BE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55284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A3D02-066B-3AFF-CC67-41DE48FEAD5D}"/>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9441D015-E18B-86B5-6090-8D612DD82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39C58E5F-C02B-FAFB-F082-3F222AEE9FA0}"/>
              </a:ext>
            </a:extLst>
          </p:cNvPr>
          <p:cNvSpPr txBox="1"/>
          <p:nvPr/>
        </p:nvSpPr>
        <p:spPr>
          <a:xfrm>
            <a:off x="5206075" y="-6458198"/>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6" name="Picture 5">
            <a:extLst>
              <a:ext uri="{FF2B5EF4-FFF2-40B4-BE49-F238E27FC236}">
                <a16:creationId xmlns:a16="http://schemas.microsoft.com/office/drawing/2014/main" id="{6F18557E-0515-BBAE-5428-2619D21D7156}"/>
              </a:ext>
            </a:extLst>
          </p:cNvPr>
          <p:cNvPicPr>
            <a:picLocks noChangeAspect="1"/>
          </p:cNvPicPr>
          <p:nvPr/>
        </p:nvPicPr>
        <p:blipFill>
          <a:blip r:embed="rId3"/>
          <a:stretch>
            <a:fillRect/>
          </a:stretch>
        </p:blipFill>
        <p:spPr>
          <a:xfrm>
            <a:off x="275313" y="-5071509"/>
            <a:ext cx="3530589" cy="2038614"/>
          </a:xfrm>
          <a:prstGeom prst="rect">
            <a:avLst/>
          </a:prstGeom>
        </p:spPr>
      </p:pic>
      <p:pic>
        <p:nvPicPr>
          <p:cNvPr id="9" name="Picture 8">
            <a:extLst>
              <a:ext uri="{FF2B5EF4-FFF2-40B4-BE49-F238E27FC236}">
                <a16:creationId xmlns:a16="http://schemas.microsoft.com/office/drawing/2014/main" id="{F4959576-26A6-AC1F-BD89-A0B7F67520A6}"/>
              </a:ext>
            </a:extLst>
          </p:cNvPr>
          <p:cNvPicPr>
            <a:picLocks noChangeAspect="1"/>
          </p:cNvPicPr>
          <p:nvPr/>
        </p:nvPicPr>
        <p:blipFill>
          <a:blip r:embed="rId4"/>
          <a:stretch>
            <a:fillRect/>
          </a:stretch>
        </p:blipFill>
        <p:spPr>
          <a:xfrm>
            <a:off x="4002728" y="-5071510"/>
            <a:ext cx="1095587" cy="2246746"/>
          </a:xfrm>
          <a:prstGeom prst="rect">
            <a:avLst/>
          </a:prstGeom>
        </p:spPr>
      </p:pic>
      <p:pic>
        <p:nvPicPr>
          <p:cNvPr id="11" name="Picture 10">
            <a:extLst>
              <a:ext uri="{FF2B5EF4-FFF2-40B4-BE49-F238E27FC236}">
                <a16:creationId xmlns:a16="http://schemas.microsoft.com/office/drawing/2014/main" id="{9A4987B9-A5EF-8A21-6154-8E50E5F2A524}"/>
              </a:ext>
            </a:extLst>
          </p:cNvPr>
          <p:cNvPicPr>
            <a:picLocks noChangeAspect="1"/>
          </p:cNvPicPr>
          <p:nvPr/>
        </p:nvPicPr>
        <p:blipFill>
          <a:blip r:embed="rId5"/>
          <a:stretch>
            <a:fillRect/>
          </a:stretch>
        </p:blipFill>
        <p:spPr>
          <a:xfrm>
            <a:off x="6510662" y="-5002758"/>
            <a:ext cx="1032003" cy="2078961"/>
          </a:xfrm>
          <a:prstGeom prst="rect">
            <a:avLst/>
          </a:prstGeom>
        </p:spPr>
      </p:pic>
      <p:pic>
        <p:nvPicPr>
          <p:cNvPr id="13" name="Picture 12">
            <a:extLst>
              <a:ext uri="{FF2B5EF4-FFF2-40B4-BE49-F238E27FC236}">
                <a16:creationId xmlns:a16="http://schemas.microsoft.com/office/drawing/2014/main" id="{DFBC78CF-A377-3E3B-B9B5-5F04F9F4E5DA}"/>
              </a:ext>
            </a:extLst>
          </p:cNvPr>
          <p:cNvPicPr>
            <a:picLocks noChangeAspect="1"/>
          </p:cNvPicPr>
          <p:nvPr/>
        </p:nvPicPr>
        <p:blipFill>
          <a:blip r:embed="rId6"/>
          <a:stretch>
            <a:fillRect/>
          </a:stretch>
        </p:blipFill>
        <p:spPr>
          <a:xfrm>
            <a:off x="7847847" y="-5002758"/>
            <a:ext cx="3482736" cy="2038614"/>
          </a:xfrm>
          <a:prstGeom prst="rect">
            <a:avLst/>
          </a:prstGeom>
        </p:spPr>
      </p:pic>
      <p:pic>
        <p:nvPicPr>
          <p:cNvPr id="16" name="Picture 15">
            <a:extLst>
              <a:ext uri="{FF2B5EF4-FFF2-40B4-BE49-F238E27FC236}">
                <a16:creationId xmlns:a16="http://schemas.microsoft.com/office/drawing/2014/main" id="{3F703784-30C5-E657-4BFA-EA5AA91CABBE}"/>
              </a:ext>
            </a:extLst>
          </p:cNvPr>
          <p:cNvPicPr>
            <a:picLocks noChangeAspect="1"/>
          </p:cNvPicPr>
          <p:nvPr/>
        </p:nvPicPr>
        <p:blipFill>
          <a:blip r:embed="rId7"/>
          <a:stretch>
            <a:fillRect/>
          </a:stretch>
        </p:blipFill>
        <p:spPr>
          <a:xfrm>
            <a:off x="133660" y="-2460194"/>
            <a:ext cx="3563096" cy="2038613"/>
          </a:xfrm>
          <a:prstGeom prst="rect">
            <a:avLst/>
          </a:prstGeom>
        </p:spPr>
      </p:pic>
      <p:pic>
        <p:nvPicPr>
          <p:cNvPr id="19" name="Picture 18">
            <a:extLst>
              <a:ext uri="{FF2B5EF4-FFF2-40B4-BE49-F238E27FC236}">
                <a16:creationId xmlns:a16="http://schemas.microsoft.com/office/drawing/2014/main" id="{67642F96-5B49-0511-31F5-99B4F07F3B43}"/>
              </a:ext>
            </a:extLst>
          </p:cNvPr>
          <p:cNvPicPr>
            <a:picLocks noChangeAspect="1"/>
          </p:cNvPicPr>
          <p:nvPr/>
        </p:nvPicPr>
        <p:blipFill>
          <a:blip r:embed="rId8"/>
          <a:stretch>
            <a:fillRect/>
          </a:stretch>
        </p:blipFill>
        <p:spPr>
          <a:xfrm>
            <a:off x="4002728" y="-2533610"/>
            <a:ext cx="1109536" cy="2271252"/>
          </a:xfrm>
          <a:prstGeom prst="rect">
            <a:avLst/>
          </a:prstGeom>
        </p:spPr>
      </p:pic>
      <p:pic>
        <p:nvPicPr>
          <p:cNvPr id="22" name="Picture 21">
            <a:extLst>
              <a:ext uri="{FF2B5EF4-FFF2-40B4-BE49-F238E27FC236}">
                <a16:creationId xmlns:a16="http://schemas.microsoft.com/office/drawing/2014/main" id="{E17C6D4C-D82F-C375-7AEB-59DC7E35FBD3}"/>
              </a:ext>
            </a:extLst>
          </p:cNvPr>
          <p:cNvPicPr>
            <a:picLocks noChangeAspect="1"/>
          </p:cNvPicPr>
          <p:nvPr/>
        </p:nvPicPr>
        <p:blipFill>
          <a:blip r:embed="rId9"/>
          <a:stretch>
            <a:fillRect/>
          </a:stretch>
        </p:blipFill>
        <p:spPr>
          <a:xfrm>
            <a:off x="6471894" y="-2533611"/>
            <a:ext cx="1202428" cy="2271252"/>
          </a:xfrm>
          <a:prstGeom prst="rect">
            <a:avLst/>
          </a:prstGeom>
        </p:spPr>
      </p:pic>
      <p:pic>
        <p:nvPicPr>
          <p:cNvPr id="25" name="Picture 24">
            <a:extLst>
              <a:ext uri="{FF2B5EF4-FFF2-40B4-BE49-F238E27FC236}">
                <a16:creationId xmlns:a16="http://schemas.microsoft.com/office/drawing/2014/main" id="{DB252F29-2B34-F3CA-384D-91ED489498FA}"/>
              </a:ext>
            </a:extLst>
          </p:cNvPr>
          <p:cNvPicPr>
            <a:picLocks noChangeAspect="1"/>
          </p:cNvPicPr>
          <p:nvPr/>
        </p:nvPicPr>
        <p:blipFill>
          <a:blip r:embed="rId10"/>
          <a:stretch>
            <a:fillRect/>
          </a:stretch>
        </p:blipFill>
        <p:spPr>
          <a:xfrm>
            <a:off x="7847847" y="-2564212"/>
            <a:ext cx="3728286" cy="2142632"/>
          </a:xfrm>
          <a:prstGeom prst="rect">
            <a:avLst/>
          </a:prstGeom>
        </p:spPr>
      </p:pic>
      <p:sp>
        <p:nvSpPr>
          <p:cNvPr id="26" name="TextBox 25">
            <a:extLst>
              <a:ext uri="{FF2B5EF4-FFF2-40B4-BE49-F238E27FC236}">
                <a16:creationId xmlns:a16="http://schemas.microsoft.com/office/drawing/2014/main" id="{4B475AB9-7B72-B709-F01D-2478F8AA77EA}"/>
              </a:ext>
            </a:extLst>
          </p:cNvPr>
          <p:cNvSpPr txBox="1"/>
          <p:nvPr/>
        </p:nvSpPr>
        <p:spPr>
          <a:xfrm>
            <a:off x="620553" y="-5440842"/>
            <a:ext cx="1202252" cy="369332"/>
          </a:xfrm>
          <a:prstGeom prst="rect">
            <a:avLst/>
          </a:prstGeom>
          <a:noFill/>
        </p:spPr>
        <p:txBody>
          <a:bodyPr wrap="none" rtlCol="0">
            <a:spAutoFit/>
          </a:bodyPr>
          <a:lstStyle/>
          <a:p>
            <a:r>
              <a:rPr lang="en-US" dirty="0">
                <a:latin typeface="Coolvetica Rg" panose="020B0603030602020004" pitchFamily="34" charset="0"/>
              </a:rPr>
              <a:t>Dashboard</a:t>
            </a:r>
          </a:p>
        </p:txBody>
      </p:sp>
      <p:sp>
        <p:nvSpPr>
          <p:cNvPr id="27" name="TextBox 26">
            <a:extLst>
              <a:ext uri="{FF2B5EF4-FFF2-40B4-BE49-F238E27FC236}">
                <a16:creationId xmlns:a16="http://schemas.microsoft.com/office/drawing/2014/main" id="{590317CB-47A1-34E4-80B2-93DE6148E8EC}"/>
              </a:ext>
            </a:extLst>
          </p:cNvPr>
          <p:cNvSpPr txBox="1"/>
          <p:nvPr/>
        </p:nvSpPr>
        <p:spPr>
          <a:xfrm>
            <a:off x="6510662" y="-5372090"/>
            <a:ext cx="1313373" cy="369332"/>
          </a:xfrm>
          <a:prstGeom prst="rect">
            <a:avLst/>
          </a:prstGeom>
          <a:noFill/>
        </p:spPr>
        <p:txBody>
          <a:bodyPr wrap="none" rtlCol="0">
            <a:spAutoFit/>
          </a:bodyPr>
          <a:lstStyle/>
          <a:p>
            <a:r>
              <a:rPr lang="en-US" dirty="0">
                <a:latin typeface="Coolvetica Rg" panose="020B0603030602020004" pitchFamily="34" charset="0"/>
              </a:rPr>
              <a:t>Destination</a:t>
            </a:r>
          </a:p>
        </p:txBody>
      </p:sp>
      <p:sp>
        <p:nvSpPr>
          <p:cNvPr id="29" name="TextBox 28">
            <a:extLst>
              <a:ext uri="{FF2B5EF4-FFF2-40B4-BE49-F238E27FC236}">
                <a16:creationId xmlns:a16="http://schemas.microsoft.com/office/drawing/2014/main" id="{1B889EDE-6AEA-1CB8-3DC7-4D08B9C03579}"/>
              </a:ext>
            </a:extLst>
          </p:cNvPr>
          <p:cNvSpPr txBox="1"/>
          <p:nvPr/>
        </p:nvSpPr>
        <p:spPr>
          <a:xfrm>
            <a:off x="439632" y="-2829526"/>
            <a:ext cx="2024593" cy="369332"/>
          </a:xfrm>
          <a:prstGeom prst="rect">
            <a:avLst/>
          </a:prstGeom>
          <a:noFill/>
        </p:spPr>
        <p:txBody>
          <a:bodyPr wrap="none" rtlCol="0">
            <a:spAutoFit/>
          </a:bodyPr>
          <a:lstStyle/>
          <a:p>
            <a:r>
              <a:rPr lang="en-US" dirty="0">
                <a:latin typeface="Coolvetica Rg" panose="020B0603030602020004" pitchFamily="34" charset="0"/>
              </a:rPr>
              <a:t>Create Destination</a:t>
            </a:r>
          </a:p>
        </p:txBody>
      </p:sp>
      <p:sp>
        <p:nvSpPr>
          <p:cNvPr id="32" name="TextBox 31">
            <a:extLst>
              <a:ext uri="{FF2B5EF4-FFF2-40B4-BE49-F238E27FC236}">
                <a16:creationId xmlns:a16="http://schemas.microsoft.com/office/drawing/2014/main" id="{A5CB2932-25A8-3D36-4B8E-6A72F0E1F908}"/>
              </a:ext>
            </a:extLst>
          </p:cNvPr>
          <p:cNvSpPr txBox="1"/>
          <p:nvPr/>
        </p:nvSpPr>
        <p:spPr>
          <a:xfrm>
            <a:off x="6510662" y="-2898819"/>
            <a:ext cx="2033121" cy="369332"/>
          </a:xfrm>
          <a:prstGeom prst="rect">
            <a:avLst/>
          </a:prstGeom>
          <a:noFill/>
        </p:spPr>
        <p:txBody>
          <a:bodyPr wrap="none" rtlCol="0">
            <a:spAutoFit/>
          </a:bodyPr>
          <a:lstStyle/>
          <a:p>
            <a:r>
              <a:rPr lang="en-US" dirty="0">
                <a:latin typeface="Coolvetica Rg" panose="020B0603030602020004" pitchFamily="34" charset="0"/>
              </a:rPr>
              <a:t>Option Destination</a:t>
            </a:r>
          </a:p>
        </p:txBody>
      </p:sp>
      <p:sp>
        <p:nvSpPr>
          <p:cNvPr id="3" name="TextBox 2">
            <a:extLst>
              <a:ext uri="{FF2B5EF4-FFF2-40B4-BE49-F238E27FC236}">
                <a16:creationId xmlns:a16="http://schemas.microsoft.com/office/drawing/2014/main" id="{3C000876-F275-ACFC-A621-7E8418DB02A7}"/>
              </a:ext>
            </a:extLst>
          </p:cNvPr>
          <p:cNvSpPr txBox="1"/>
          <p:nvPr/>
        </p:nvSpPr>
        <p:spPr>
          <a:xfrm>
            <a:off x="4918624" y="377073"/>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3CF8BD70-7A85-4CE6-20F2-A6558B3A9D8C}"/>
              </a:ext>
            </a:extLst>
          </p:cNvPr>
          <p:cNvSpPr txBox="1"/>
          <p:nvPr/>
        </p:nvSpPr>
        <p:spPr>
          <a:xfrm>
            <a:off x="439632" y="416566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32EB99AF-6665-02C9-8570-EA93486D18AF}"/>
              </a:ext>
            </a:extLst>
          </p:cNvPr>
          <p:cNvSpPr txBox="1"/>
          <p:nvPr/>
        </p:nvSpPr>
        <p:spPr>
          <a:xfrm>
            <a:off x="6661370" y="411936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AAC99838-2A05-59E5-9020-F19219E249B3}"/>
              </a:ext>
            </a:extLst>
          </p:cNvPr>
          <p:cNvPicPr>
            <a:picLocks noChangeAspect="1"/>
          </p:cNvPicPr>
          <p:nvPr/>
        </p:nvPicPr>
        <p:blipFill>
          <a:blip r:embed="rId11"/>
          <a:stretch>
            <a:fillRect/>
          </a:stretch>
        </p:blipFill>
        <p:spPr>
          <a:xfrm>
            <a:off x="1179812" y="1148407"/>
            <a:ext cx="3561341" cy="2898326"/>
          </a:xfrm>
          <a:prstGeom prst="rect">
            <a:avLst/>
          </a:prstGeom>
        </p:spPr>
      </p:pic>
      <p:pic>
        <p:nvPicPr>
          <p:cNvPr id="6150" name="Picture 6" descr="takedown Memes &amp; GIFs - Imgflip">
            <a:extLst>
              <a:ext uri="{FF2B5EF4-FFF2-40B4-BE49-F238E27FC236}">
                <a16:creationId xmlns:a16="http://schemas.microsoft.com/office/drawing/2014/main" id="{2A8FD98C-A9B2-E610-E25D-37AE8E012E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8147" y="1146514"/>
            <a:ext cx="2940823" cy="29002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and green logo&#10;&#10;Description automatically generated">
            <a:extLst>
              <a:ext uri="{FF2B5EF4-FFF2-40B4-BE49-F238E27FC236}">
                <a16:creationId xmlns:a16="http://schemas.microsoft.com/office/drawing/2014/main" id="{8B9C13F1-9911-9CE1-8773-0F894FBE5C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573170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7B547-B866-BF89-C89D-F337DD78154A}"/>
            </a:ext>
          </a:extLst>
        </p:cNvPr>
        <p:cNvGrpSpPr/>
        <p:nvPr/>
      </p:nvGrpSpPr>
      <p:grpSpPr>
        <a:xfrm>
          <a:off x="0" y="0"/>
          <a:ext cx="0" cy="0"/>
          <a:chOff x="0" y="0"/>
          <a:chExt cx="0" cy="0"/>
        </a:xfrm>
      </p:grpSpPr>
      <p:sp>
        <p:nvSpPr>
          <p:cNvPr id="51" name="Rectangle 50">
            <a:extLst>
              <a:ext uri="{FF2B5EF4-FFF2-40B4-BE49-F238E27FC236}">
                <a16:creationId xmlns:a16="http://schemas.microsoft.com/office/drawing/2014/main" id="{D4E1530E-55C5-48A3-5C07-B9E66096426C}"/>
              </a:ext>
            </a:extLst>
          </p:cNvPr>
          <p:cNvSpPr/>
          <p:nvPr/>
        </p:nvSpPr>
        <p:spPr>
          <a:xfrm>
            <a:off x="8273280" y="2053601"/>
            <a:ext cx="3656642" cy="2406337"/>
          </a:xfrm>
          <a:prstGeom prst="rect">
            <a:avLst/>
          </a:prstGeom>
          <a:gradFill>
            <a:gsLst>
              <a:gs pos="44000">
                <a:schemeClr val="accent1">
                  <a:lumMod val="5000"/>
                  <a:lumOff val="95000"/>
                </a:schemeClr>
              </a:gs>
              <a:gs pos="45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3F10E40-08C9-B90D-7449-A3EB0D36B9DC}"/>
              </a:ext>
            </a:extLst>
          </p:cNvPr>
          <p:cNvSpPr/>
          <p:nvPr/>
        </p:nvSpPr>
        <p:spPr>
          <a:xfrm>
            <a:off x="4401010" y="4459939"/>
            <a:ext cx="3656642" cy="2113050"/>
          </a:xfrm>
          <a:prstGeom prst="rect">
            <a:avLst/>
          </a:prstGeom>
          <a:gradFill>
            <a:gsLst>
              <a:gs pos="31000">
                <a:schemeClr val="accent1">
                  <a:lumMod val="5000"/>
                  <a:lumOff val="95000"/>
                </a:schemeClr>
              </a:gs>
              <a:gs pos="32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EEF74947-D4BC-0D1A-B0E8-3FBA30BD974F}"/>
              </a:ext>
            </a:extLst>
          </p:cNvPr>
          <p:cNvSpPr/>
          <p:nvPr/>
        </p:nvSpPr>
        <p:spPr>
          <a:xfrm>
            <a:off x="4366449" y="2030891"/>
            <a:ext cx="3656642" cy="2113050"/>
          </a:xfrm>
          <a:prstGeom prst="rect">
            <a:avLst/>
          </a:prstGeom>
          <a:gradFill>
            <a:gsLst>
              <a:gs pos="39000">
                <a:schemeClr val="accent1">
                  <a:lumMod val="5000"/>
                  <a:lumOff val="95000"/>
                </a:schemeClr>
              </a:gs>
              <a:gs pos="4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799538-8DEE-C535-2A3C-BD781E0C425A}"/>
              </a:ext>
            </a:extLst>
          </p:cNvPr>
          <p:cNvSpPr/>
          <p:nvPr/>
        </p:nvSpPr>
        <p:spPr>
          <a:xfrm>
            <a:off x="510184" y="4469671"/>
            <a:ext cx="3656642" cy="2113050"/>
          </a:xfrm>
          <a:prstGeom prst="rect">
            <a:avLst/>
          </a:prstGeom>
          <a:gradFill>
            <a:gsLst>
              <a:gs pos="44000">
                <a:schemeClr val="accent1">
                  <a:lumMod val="5000"/>
                  <a:lumOff val="95000"/>
                </a:schemeClr>
              </a:gs>
              <a:gs pos="45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yellow and blue text&#10;&#10;Description automatically generated">
            <a:extLst>
              <a:ext uri="{FF2B5EF4-FFF2-40B4-BE49-F238E27FC236}">
                <a16:creationId xmlns:a16="http://schemas.microsoft.com/office/drawing/2014/main" id="{E0452EF2-8EF6-0F22-2A93-0ECCFF11C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3" name="TextBox 2">
            <a:extLst>
              <a:ext uri="{FF2B5EF4-FFF2-40B4-BE49-F238E27FC236}">
                <a16:creationId xmlns:a16="http://schemas.microsoft.com/office/drawing/2014/main" id="{66851FCB-C0F7-942F-17C8-3D47C3BB06A7}"/>
              </a:ext>
            </a:extLst>
          </p:cNvPr>
          <p:cNvSpPr txBox="1"/>
          <p:nvPr/>
        </p:nvSpPr>
        <p:spPr>
          <a:xfrm>
            <a:off x="5040544" y="-6541887"/>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6A2CCA34-2C3C-F838-17BA-1566A8AA42D9}"/>
              </a:ext>
            </a:extLst>
          </p:cNvPr>
          <p:cNvSpPr txBox="1"/>
          <p:nvPr/>
        </p:nvSpPr>
        <p:spPr>
          <a:xfrm>
            <a:off x="561552" y="-275329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E710977E-A726-8EE5-8F49-EB811D21A186}"/>
              </a:ext>
            </a:extLst>
          </p:cNvPr>
          <p:cNvSpPr txBox="1"/>
          <p:nvPr/>
        </p:nvSpPr>
        <p:spPr>
          <a:xfrm>
            <a:off x="6783290" y="-279959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C598C776-D67A-5148-A5F7-755C46B7833E}"/>
              </a:ext>
            </a:extLst>
          </p:cNvPr>
          <p:cNvPicPr>
            <a:picLocks noChangeAspect="1"/>
          </p:cNvPicPr>
          <p:nvPr/>
        </p:nvPicPr>
        <p:blipFill>
          <a:blip r:embed="rId3"/>
          <a:stretch>
            <a:fillRect/>
          </a:stretch>
        </p:blipFill>
        <p:spPr>
          <a:xfrm>
            <a:off x="1301732" y="-5770553"/>
            <a:ext cx="3561341" cy="2898326"/>
          </a:xfrm>
          <a:prstGeom prst="rect">
            <a:avLst/>
          </a:prstGeom>
        </p:spPr>
      </p:pic>
      <p:pic>
        <p:nvPicPr>
          <p:cNvPr id="6150" name="Picture 6" descr="takedown Memes &amp; GIFs - Imgflip">
            <a:extLst>
              <a:ext uri="{FF2B5EF4-FFF2-40B4-BE49-F238E27FC236}">
                <a16:creationId xmlns:a16="http://schemas.microsoft.com/office/drawing/2014/main" id="{F76801BE-B579-8ED1-A165-2B5C09947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0067" y="-5772446"/>
            <a:ext cx="2940823" cy="29002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9CD36B0-3ECD-9E2F-40AD-779EE2FBDD06}"/>
              </a:ext>
            </a:extLst>
          </p:cNvPr>
          <p:cNvSpPr txBox="1"/>
          <p:nvPr/>
        </p:nvSpPr>
        <p:spPr>
          <a:xfrm>
            <a:off x="2502003" y="500611"/>
            <a:ext cx="7187993" cy="769441"/>
          </a:xfrm>
          <a:prstGeom prst="rect">
            <a:avLst/>
          </a:prstGeom>
          <a:noFill/>
        </p:spPr>
        <p:txBody>
          <a:bodyPr wrap="none" rtlCol="0">
            <a:spAutoFit/>
          </a:bodyPr>
          <a:lstStyle/>
          <a:p>
            <a:r>
              <a:rPr lang="en-US" sz="4400" dirty="0">
                <a:latin typeface="Coolvetica Rg" panose="020B0603030602020004" pitchFamily="34" charset="0"/>
              </a:rPr>
              <a:t>Weakness and how I handle it</a:t>
            </a:r>
          </a:p>
        </p:txBody>
      </p:sp>
      <p:grpSp>
        <p:nvGrpSpPr>
          <p:cNvPr id="18" name="Group 17">
            <a:extLst>
              <a:ext uri="{FF2B5EF4-FFF2-40B4-BE49-F238E27FC236}">
                <a16:creationId xmlns:a16="http://schemas.microsoft.com/office/drawing/2014/main" id="{12C658A7-3A89-8917-E3E2-33A69DD8B115}"/>
              </a:ext>
            </a:extLst>
          </p:cNvPr>
          <p:cNvGrpSpPr/>
          <p:nvPr/>
        </p:nvGrpSpPr>
        <p:grpSpPr>
          <a:xfrm>
            <a:off x="1302284" y="1389877"/>
            <a:ext cx="1883146" cy="523220"/>
            <a:chOff x="1064871" y="1391320"/>
            <a:chExt cx="1883146" cy="523220"/>
          </a:xfrm>
        </p:grpSpPr>
        <p:sp>
          <p:nvSpPr>
            <p:cNvPr id="12" name="Rectangle 11">
              <a:extLst>
                <a:ext uri="{FF2B5EF4-FFF2-40B4-BE49-F238E27FC236}">
                  <a16:creationId xmlns:a16="http://schemas.microsoft.com/office/drawing/2014/main" id="{74FC316D-6976-7BA0-77B7-7172C8D0026E}"/>
                </a:ext>
              </a:extLst>
            </p:cNvPr>
            <p:cNvSpPr/>
            <p:nvPr/>
          </p:nvSpPr>
          <p:spPr>
            <a:xfrm>
              <a:off x="1064871" y="1391320"/>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E3D665-72F5-34E5-7CD8-103201710CB0}"/>
                </a:ext>
              </a:extLst>
            </p:cNvPr>
            <p:cNvSpPr txBox="1"/>
            <p:nvPr/>
          </p:nvSpPr>
          <p:spPr>
            <a:xfrm>
              <a:off x="1301732" y="1391320"/>
              <a:ext cx="1646285"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Front End</a:t>
              </a:r>
            </a:p>
          </p:txBody>
        </p:sp>
      </p:grpSp>
      <p:grpSp>
        <p:nvGrpSpPr>
          <p:cNvPr id="20" name="Group 19">
            <a:extLst>
              <a:ext uri="{FF2B5EF4-FFF2-40B4-BE49-F238E27FC236}">
                <a16:creationId xmlns:a16="http://schemas.microsoft.com/office/drawing/2014/main" id="{D4E98317-E09A-5473-0AEF-4DA12E79A62C}"/>
              </a:ext>
            </a:extLst>
          </p:cNvPr>
          <p:cNvGrpSpPr/>
          <p:nvPr/>
        </p:nvGrpSpPr>
        <p:grpSpPr>
          <a:xfrm>
            <a:off x="9095642" y="1373585"/>
            <a:ext cx="1883146" cy="539512"/>
            <a:chOff x="9243983" y="1373585"/>
            <a:chExt cx="1883146" cy="539512"/>
          </a:xfrm>
        </p:grpSpPr>
        <p:sp>
          <p:nvSpPr>
            <p:cNvPr id="14" name="Rectangle 13">
              <a:extLst>
                <a:ext uri="{FF2B5EF4-FFF2-40B4-BE49-F238E27FC236}">
                  <a16:creationId xmlns:a16="http://schemas.microsoft.com/office/drawing/2014/main" id="{DC884707-2F5D-7C9E-88FB-BC46B728E25D}"/>
                </a:ext>
              </a:extLst>
            </p:cNvPr>
            <p:cNvSpPr/>
            <p:nvPr/>
          </p:nvSpPr>
          <p:spPr>
            <a:xfrm>
              <a:off x="9243983" y="1373585"/>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ED9A50B-AB08-19A3-5EC0-9D11EC5D953C}"/>
                </a:ext>
              </a:extLst>
            </p:cNvPr>
            <p:cNvSpPr txBox="1"/>
            <p:nvPr/>
          </p:nvSpPr>
          <p:spPr>
            <a:xfrm>
              <a:off x="9568689" y="1389877"/>
              <a:ext cx="1558440"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Back End</a:t>
              </a:r>
            </a:p>
          </p:txBody>
        </p:sp>
      </p:grpSp>
      <p:grpSp>
        <p:nvGrpSpPr>
          <p:cNvPr id="21" name="Group 20">
            <a:extLst>
              <a:ext uri="{FF2B5EF4-FFF2-40B4-BE49-F238E27FC236}">
                <a16:creationId xmlns:a16="http://schemas.microsoft.com/office/drawing/2014/main" id="{72B7F76A-80E8-D33E-AA6E-CDEF0A5E4968}"/>
              </a:ext>
            </a:extLst>
          </p:cNvPr>
          <p:cNvGrpSpPr/>
          <p:nvPr/>
        </p:nvGrpSpPr>
        <p:grpSpPr>
          <a:xfrm>
            <a:off x="5198963" y="1419885"/>
            <a:ext cx="1804865" cy="523220"/>
            <a:chOff x="1064871" y="1391320"/>
            <a:chExt cx="1804865" cy="523220"/>
          </a:xfrm>
        </p:grpSpPr>
        <p:sp>
          <p:nvSpPr>
            <p:cNvPr id="23" name="Rectangle 22">
              <a:extLst>
                <a:ext uri="{FF2B5EF4-FFF2-40B4-BE49-F238E27FC236}">
                  <a16:creationId xmlns:a16="http://schemas.microsoft.com/office/drawing/2014/main" id="{C2AF4F6D-7507-BD43-11E3-9D003535B16A}"/>
                </a:ext>
              </a:extLst>
            </p:cNvPr>
            <p:cNvSpPr/>
            <p:nvPr/>
          </p:nvSpPr>
          <p:spPr>
            <a:xfrm>
              <a:off x="1064871" y="1391320"/>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4F929A-E115-BD72-A443-23BC3CC3328E}"/>
                </a:ext>
              </a:extLst>
            </p:cNvPr>
            <p:cNvSpPr txBox="1"/>
            <p:nvPr/>
          </p:nvSpPr>
          <p:spPr>
            <a:xfrm>
              <a:off x="1417479" y="1391320"/>
              <a:ext cx="1452257"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Personal</a:t>
              </a:r>
            </a:p>
          </p:txBody>
        </p:sp>
      </p:grpSp>
      <p:sp>
        <p:nvSpPr>
          <p:cNvPr id="30" name="TextBox 29">
            <a:extLst>
              <a:ext uri="{FF2B5EF4-FFF2-40B4-BE49-F238E27FC236}">
                <a16:creationId xmlns:a16="http://schemas.microsoft.com/office/drawing/2014/main" id="{48AC13D7-E8C2-FF6D-2BDA-0C86A12236A9}"/>
              </a:ext>
            </a:extLst>
          </p:cNvPr>
          <p:cNvSpPr txBox="1"/>
          <p:nvPr/>
        </p:nvSpPr>
        <p:spPr>
          <a:xfrm>
            <a:off x="510184" y="4474117"/>
            <a:ext cx="3612591" cy="646331"/>
          </a:xfrm>
          <a:prstGeom prst="rect">
            <a:avLst/>
          </a:prstGeom>
          <a:noFill/>
        </p:spPr>
        <p:txBody>
          <a:bodyPr wrap="none" rtlCol="0">
            <a:spAutoFit/>
          </a:bodyPr>
          <a:lstStyle/>
          <a:p>
            <a:pPr algn="ctr"/>
            <a:r>
              <a:rPr lang="en-US" dirty="0">
                <a:latin typeface="Coolvetica Rg" panose="020B0603030602020004" pitchFamily="34" charset="0"/>
              </a:rPr>
              <a:t>Unit testing, especially in mocking </a:t>
            </a:r>
          </a:p>
          <a:p>
            <a:pPr algn="ctr"/>
            <a:r>
              <a:rPr lang="en-US" dirty="0">
                <a:latin typeface="Coolvetica Rg" panose="020B0603030602020004" pitchFamily="34" charset="0"/>
              </a:rPr>
              <a:t>any module From third party</a:t>
            </a:r>
          </a:p>
        </p:txBody>
      </p:sp>
      <p:sp>
        <p:nvSpPr>
          <p:cNvPr id="33" name="TextBox 32">
            <a:extLst>
              <a:ext uri="{FF2B5EF4-FFF2-40B4-BE49-F238E27FC236}">
                <a16:creationId xmlns:a16="http://schemas.microsoft.com/office/drawing/2014/main" id="{3746348C-2D2F-D6F9-3EA2-7F956DC1B1DE}"/>
              </a:ext>
            </a:extLst>
          </p:cNvPr>
          <p:cNvSpPr txBox="1"/>
          <p:nvPr/>
        </p:nvSpPr>
        <p:spPr>
          <a:xfrm>
            <a:off x="8301813" y="2097315"/>
            <a:ext cx="3599575" cy="923330"/>
          </a:xfrm>
          <a:prstGeom prst="rect">
            <a:avLst/>
          </a:prstGeom>
          <a:noFill/>
        </p:spPr>
        <p:txBody>
          <a:bodyPr wrap="none" rtlCol="0">
            <a:spAutoFit/>
          </a:bodyPr>
          <a:lstStyle/>
          <a:p>
            <a:pPr algn="ctr"/>
            <a:r>
              <a:rPr lang="en-US" dirty="0">
                <a:latin typeface="Coolvetica Rg" panose="020B0603030602020004" pitchFamily="34" charset="0"/>
              </a:rPr>
              <a:t>Handling race conditions. </a:t>
            </a:r>
          </a:p>
          <a:p>
            <a:pPr algn="ctr"/>
            <a:r>
              <a:rPr lang="en-US" dirty="0">
                <a:latin typeface="Coolvetica Rg" panose="020B0603030602020004" pitchFamily="34" charset="0"/>
              </a:rPr>
              <a:t>I need some time to fully </a:t>
            </a:r>
          </a:p>
          <a:p>
            <a:pPr algn="ctr"/>
            <a:r>
              <a:rPr lang="en-US" dirty="0">
                <a:latin typeface="Coolvetica Rg" panose="020B0603030602020004" pitchFamily="34" charset="0"/>
              </a:rPr>
              <a:t>understand how to make it secure.</a:t>
            </a:r>
          </a:p>
        </p:txBody>
      </p:sp>
      <p:sp>
        <p:nvSpPr>
          <p:cNvPr id="34" name="TextBox 33">
            <a:extLst>
              <a:ext uri="{FF2B5EF4-FFF2-40B4-BE49-F238E27FC236}">
                <a16:creationId xmlns:a16="http://schemas.microsoft.com/office/drawing/2014/main" id="{D7CB7996-49DE-CED7-A6AA-0E8EC2E4A073}"/>
              </a:ext>
            </a:extLst>
          </p:cNvPr>
          <p:cNvSpPr txBox="1"/>
          <p:nvPr/>
        </p:nvSpPr>
        <p:spPr>
          <a:xfrm>
            <a:off x="4837675" y="2053834"/>
            <a:ext cx="2516650" cy="369332"/>
          </a:xfrm>
          <a:prstGeom prst="rect">
            <a:avLst/>
          </a:prstGeom>
          <a:noFill/>
        </p:spPr>
        <p:txBody>
          <a:bodyPr wrap="none" rtlCol="0">
            <a:spAutoFit/>
          </a:bodyPr>
          <a:lstStyle/>
          <a:p>
            <a:pPr algn="ctr"/>
            <a:r>
              <a:rPr lang="en-US" dirty="0">
                <a:latin typeface="Coolvetica Rg" panose="020B0603030602020004" pitchFamily="34" charset="0"/>
              </a:rPr>
              <a:t>person who is in a hurry</a:t>
            </a:r>
          </a:p>
        </p:txBody>
      </p:sp>
      <p:sp>
        <p:nvSpPr>
          <p:cNvPr id="35" name="TextBox 34">
            <a:extLst>
              <a:ext uri="{FF2B5EF4-FFF2-40B4-BE49-F238E27FC236}">
                <a16:creationId xmlns:a16="http://schemas.microsoft.com/office/drawing/2014/main" id="{4AEC4DE9-3096-C925-149A-0CEA47A26FED}"/>
              </a:ext>
            </a:extLst>
          </p:cNvPr>
          <p:cNvSpPr txBox="1"/>
          <p:nvPr/>
        </p:nvSpPr>
        <p:spPr>
          <a:xfrm>
            <a:off x="5422354" y="4459939"/>
            <a:ext cx="1347292" cy="369332"/>
          </a:xfrm>
          <a:prstGeom prst="rect">
            <a:avLst/>
          </a:prstGeom>
          <a:noFill/>
        </p:spPr>
        <p:txBody>
          <a:bodyPr wrap="none" rtlCol="0">
            <a:spAutoFit/>
          </a:bodyPr>
          <a:lstStyle/>
          <a:p>
            <a:pPr algn="ctr"/>
            <a:r>
              <a:rPr lang="en-US">
                <a:latin typeface="Coolvetica Rg" panose="020B0603030602020004" pitchFamily="34" charset="0"/>
              </a:rPr>
              <a:t>easy </a:t>
            </a:r>
            <a:r>
              <a:rPr lang="en-US" dirty="0">
                <a:latin typeface="Coolvetica Rg" panose="020B0603030602020004" pitchFamily="34" charset="0"/>
              </a:rPr>
              <a:t>person</a:t>
            </a:r>
          </a:p>
        </p:txBody>
      </p:sp>
      <p:grpSp>
        <p:nvGrpSpPr>
          <p:cNvPr id="40" name="Group 39">
            <a:extLst>
              <a:ext uri="{FF2B5EF4-FFF2-40B4-BE49-F238E27FC236}">
                <a16:creationId xmlns:a16="http://schemas.microsoft.com/office/drawing/2014/main" id="{E2BE0F08-1EC8-D118-EFB7-2C34ED6B5989}"/>
              </a:ext>
            </a:extLst>
          </p:cNvPr>
          <p:cNvGrpSpPr/>
          <p:nvPr/>
        </p:nvGrpSpPr>
        <p:grpSpPr>
          <a:xfrm>
            <a:off x="459618" y="2030891"/>
            <a:ext cx="3656642" cy="2113050"/>
            <a:chOff x="488159" y="2134859"/>
            <a:chExt cx="3656642" cy="2113050"/>
          </a:xfrm>
        </p:grpSpPr>
        <p:sp>
          <p:nvSpPr>
            <p:cNvPr id="36" name="Rectangle 35">
              <a:extLst>
                <a:ext uri="{FF2B5EF4-FFF2-40B4-BE49-F238E27FC236}">
                  <a16:creationId xmlns:a16="http://schemas.microsoft.com/office/drawing/2014/main" id="{96A40FF0-5F52-BA44-2828-D333743A39A4}"/>
                </a:ext>
              </a:extLst>
            </p:cNvPr>
            <p:cNvSpPr/>
            <p:nvPr/>
          </p:nvSpPr>
          <p:spPr>
            <a:xfrm>
              <a:off x="488159" y="2134859"/>
              <a:ext cx="3656642" cy="2113050"/>
            </a:xfrm>
            <a:prstGeom prst="rect">
              <a:avLst/>
            </a:prstGeom>
            <a:gradFill>
              <a:gsLst>
                <a:gs pos="52000">
                  <a:schemeClr val="accent1">
                    <a:lumMod val="5000"/>
                    <a:lumOff val="95000"/>
                  </a:schemeClr>
                </a:gs>
                <a:gs pos="53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13193E3-83B3-BAD3-100E-D8F09E49EAE4}"/>
                </a:ext>
              </a:extLst>
            </p:cNvPr>
            <p:cNvSpPr txBox="1"/>
            <p:nvPr/>
          </p:nvSpPr>
          <p:spPr>
            <a:xfrm>
              <a:off x="488159" y="2157570"/>
              <a:ext cx="3656642" cy="646331"/>
            </a:xfrm>
            <a:prstGeom prst="rect">
              <a:avLst/>
            </a:prstGeom>
            <a:noFill/>
          </p:spPr>
          <p:txBody>
            <a:bodyPr wrap="none" rtlCol="0">
              <a:spAutoFit/>
            </a:bodyPr>
            <a:lstStyle/>
            <a:p>
              <a:pPr algn="ctr"/>
              <a:r>
                <a:rPr lang="en-US" dirty="0">
                  <a:latin typeface="Coolvetica Rg" panose="020B0603030602020004" pitchFamily="34" charset="0"/>
                </a:rPr>
                <a:t>Leak of reference to create a good </a:t>
              </a:r>
            </a:p>
            <a:p>
              <a:pPr algn="ctr"/>
              <a:r>
                <a:rPr lang="en-US" dirty="0">
                  <a:latin typeface="Coolvetica Rg" panose="020B0603030602020004" pitchFamily="34" charset="0"/>
                </a:rPr>
                <a:t>design without any clue from UI/UX</a:t>
              </a:r>
            </a:p>
          </p:txBody>
        </p:sp>
        <p:sp>
          <p:nvSpPr>
            <p:cNvPr id="37" name="TextBox 36">
              <a:extLst>
                <a:ext uri="{FF2B5EF4-FFF2-40B4-BE49-F238E27FC236}">
                  <a16:creationId xmlns:a16="http://schemas.microsoft.com/office/drawing/2014/main" id="{D705CF8D-C77D-88C8-B1F6-3552FF5F74CC}"/>
                </a:ext>
              </a:extLst>
            </p:cNvPr>
            <p:cNvSpPr txBox="1"/>
            <p:nvPr/>
          </p:nvSpPr>
          <p:spPr>
            <a:xfrm>
              <a:off x="510184" y="3286280"/>
              <a:ext cx="3498458" cy="923330"/>
            </a:xfrm>
            <a:prstGeom prst="rect">
              <a:avLst/>
            </a:prstGeom>
            <a:noFill/>
          </p:spPr>
          <p:txBody>
            <a:bodyPr wrap="none" rtlCol="0">
              <a:spAutoFit/>
            </a:bodyPr>
            <a:lstStyle/>
            <a:p>
              <a:pPr algn="ctr"/>
              <a:r>
                <a:rPr lang="en-US" dirty="0">
                  <a:latin typeface="Coolvetica Rg" panose="020B0603030602020004" pitchFamily="34" charset="0"/>
                </a:rPr>
                <a:t>I observe, imitate, modify, and add </a:t>
              </a:r>
            </a:p>
            <a:p>
              <a:pPr algn="ctr"/>
              <a:r>
                <a:rPr lang="en-US" dirty="0">
                  <a:latin typeface="Coolvetica Rg" panose="020B0603030602020004" pitchFamily="34" charset="0"/>
                </a:rPr>
                <a:t>design references by frequently </a:t>
              </a:r>
            </a:p>
            <a:p>
              <a:pPr algn="ctr"/>
              <a:r>
                <a:rPr lang="en-US" dirty="0">
                  <a:latin typeface="Coolvetica Rg" panose="020B0603030602020004" pitchFamily="34" charset="0"/>
                </a:rPr>
                <a:t>exploring.</a:t>
              </a:r>
            </a:p>
          </p:txBody>
        </p:sp>
      </p:grpSp>
      <p:sp>
        <p:nvSpPr>
          <p:cNvPr id="39" name="TextBox 38">
            <a:extLst>
              <a:ext uri="{FF2B5EF4-FFF2-40B4-BE49-F238E27FC236}">
                <a16:creationId xmlns:a16="http://schemas.microsoft.com/office/drawing/2014/main" id="{83FBBBED-700F-009D-C956-14562AF10237}"/>
              </a:ext>
            </a:extLst>
          </p:cNvPr>
          <p:cNvSpPr txBox="1"/>
          <p:nvPr/>
        </p:nvSpPr>
        <p:spPr>
          <a:xfrm>
            <a:off x="563852" y="5405767"/>
            <a:ext cx="3505254" cy="1200329"/>
          </a:xfrm>
          <a:prstGeom prst="rect">
            <a:avLst/>
          </a:prstGeom>
          <a:noFill/>
        </p:spPr>
        <p:txBody>
          <a:bodyPr wrap="none" rtlCol="0">
            <a:spAutoFit/>
          </a:bodyPr>
          <a:lstStyle/>
          <a:p>
            <a:pPr algn="ctr"/>
            <a:r>
              <a:rPr lang="en-US" dirty="0">
                <a:latin typeface="Coolvetica Rg" panose="020B0603030602020004" pitchFamily="34" charset="0"/>
              </a:rPr>
              <a:t>I actively study how to solve it by </a:t>
            </a:r>
          </a:p>
          <a:p>
            <a:pPr algn="ctr"/>
            <a:r>
              <a:rPr lang="en-US" dirty="0">
                <a:latin typeface="Coolvetica Rg" panose="020B0603030602020004" pitchFamily="34" charset="0"/>
              </a:rPr>
              <a:t>continuously exploring the use </a:t>
            </a:r>
          </a:p>
          <a:p>
            <a:pPr algn="ctr"/>
            <a:r>
              <a:rPr lang="en-US" dirty="0">
                <a:latin typeface="Coolvetica Rg" panose="020B0603030602020004" pitchFamily="34" charset="0"/>
              </a:rPr>
              <a:t>of third-party tools and testing </a:t>
            </a:r>
          </a:p>
          <a:p>
            <a:pPr algn="ctr"/>
            <a:r>
              <a:rPr lang="en-US" dirty="0">
                <a:latin typeface="Coolvetica Rg" panose="020B0603030602020004" pitchFamily="34" charset="0"/>
              </a:rPr>
              <a:t>the modules used.</a:t>
            </a:r>
          </a:p>
        </p:txBody>
      </p:sp>
      <p:sp>
        <p:nvSpPr>
          <p:cNvPr id="42" name="TextBox 41">
            <a:extLst>
              <a:ext uri="{FF2B5EF4-FFF2-40B4-BE49-F238E27FC236}">
                <a16:creationId xmlns:a16="http://schemas.microsoft.com/office/drawing/2014/main" id="{3D63CB2E-C3D7-A0F9-3EA4-26181AFEE470}"/>
              </a:ext>
            </a:extLst>
          </p:cNvPr>
          <p:cNvSpPr txBox="1"/>
          <p:nvPr/>
        </p:nvSpPr>
        <p:spPr>
          <a:xfrm>
            <a:off x="4506313" y="2905313"/>
            <a:ext cx="3376913" cy="1200329"/>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I always instill the mindset that </a:t>
            </a:r>
          </a:p>
          <a:p>
            <a:pPr algn="ctr"/>
            <a:r>
              <a:rPr lang="en-US" b="0" i="0" dirty="0">
                <a:solidFill>
                  <a:srgbClr val="0D0D0D"/>
                </a:solidFill>
                <a:effectLst/>
                <a:latin typeface="Coolvetica Rg" panose="020B0603030602020004" pitchFamily="34" charset="0"/>
              </a:rPr>
              <a:t>it's better to complete tasks on </a:t>
            </a:r>
          </a:p>
          <a:p>
            <a:pPr algn="ctr"/>
            <a:r>
              <a:rPr lang="en-US" b="0" i="0" dirty="0">
                <a:solidFill>
                  <a:srgbClr val="0D0D0D"/>
                </a:solidFill>
                <a:effectLst/>
                <a:latin typeface="Coolvetica Rg" panose="020B0603030602020004" pitchFamily="34" charset="0"/>
              </a:rPr>
              <a:t>time and with clear attention to </a:t>
            </a:r>
          </a:p>
          <a:p>
            <a:pPr algn="ctr"/>
            <a:r>
              <a:rPr lang="en-US" b="0" i="0" dirty="0">
                <a:solidFill>
                  <a:srgbClr val="0D0D0D"/>
                </a:solidFill>
                <a:effectLst/>
                <a:latin typeface="Coolvetica Rg" panose="020B0603030602020004" pitchFamily="34" charset="0"/>
              </a:rPr>
              <a:t>all the necessary details.</a:t>
            </a:r>
            <a:endParaRPr lang="en-US" dirty="0">
              <a:latin typeface="Coolvetica Rg" panose="020B0603030602020004" pitchFamily="34" charset="0"/>
            </a:endParaRPr>
          </a:p>
        </p:txBody>
      </p:sp>
      <p:sp>
        <p:nvSpPr>
          <p:cNvPr id="50" name="TextBox 49">
            <a:extLst>
              <a:ext uri="{FF2B5EF4-FFF2-40B4-BE49-F238E27FC236}">
                <a16:creationId xmlns:a16="http://schemas.microsoft.com/office/drawing/2014/main" id="{06F15183-B2B4-00F3-D111-E1A9E155648E}"/>
              </a:ext>
            </a:extLst>
          </p:cNvPr>
          <p:cNvSpPr txBox="1"/>
          <p:nvPr/>
        </p:nvSpPr>
        <p:spPr>
          <a:xfrm>
            <a:off x="4383728" y="5120448"/>
            <a:ext cx="3622081" cy="1477328"/>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I am always open about taking responsibility for my tasks, and I will manage additional tasks given to me according to their priority and urgency.</a:t>
            </a:r>
            <a:endParaRPr lang="en-US" dirty="0">
              <a:latin typeface="Coolvetica Rg" panose="020B0603030602020004" pitchFamily="34" charset="0"/>
            </a:endParaRPr>
          </a:p>
        </p:txBody>
      </p:sp>
      <p:sp>
        <p:nvSpPr>
          <p:cNvPr id="53" name="TextBox 52">
            <a:extLst>
              <a:ext uri="{FF2B5EF4-FFF2-40B4-BE49-F238E27FC236}">
                <a16:creationId xmlns:a16="http://schemas.microsoft.com/office/drawing/2014/main" id="{8EE900C7-C69E-32BE-A4C5-83323C33E1B3}"/>
              </a:ext>
            </a:extLst>
          </p:cNvPr>
          <p:cNvSpPr txBox="1"/>
          <p:nvPr/>
        </p:nvSpPr>
        <p:spPr>
          <a:xfrm>
            <a:off x="8401568" y="3206441"/>
            <a:ext cx="3400063" cy="1200329"/>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Learning deeply about the business processes that occur so that I can implement real-world algorithms into code.</a:t>
            </a:r>
            <a:endParaRPr lang="en-US" dirty="0">
              <a:latin typeface="Coolvetica Rg" panose="020B0603030602020004" pitchFamily="34" charset="0"/>
            </a:endParaRPr>
          </a:p>
        </p:txBody>
      </p:sp>
      <p:pic>
        <p:nvPicPr>
          <p:cNvPr id="54" name="Picture 53" descr="A blue and green logo&#10;&#10;Description automatically generated">
            <a:extLst>
              <a:ext uri="{FF2B5EF4-FFF2-40B4-BE49-F238E27FC236}">
                <a16:creationId xmlns:a16="http://schemas.microsoft.com/office/drawing/2014/main" id="{702BD507-2975-00EF-8BBB-6680F5180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418773487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64956-1923-B79E-3EDD-E24A517E9B22}"/>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E7A33475-F9AB-592E-CCC6-0D7F2CC76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3" name="TextBox 2">
            <a:extLst>
              <a:ext uri="{FF2B5EF4-FFF2-40B4-BE49-F238E27FC236}">
                <a16:creationId xmlns:a16="http://schemas.microsoft.com/office/drawing/2014/main" id="{FD5E7B11-0E47-E58A-4E6F-A280A94013A5}"/>
              </a:ext>
            </a:extLst>
          </p:cNvPr>
          <p:cNvSpPr txBox="1"/>
          <p:nvPr/>
        </p:nvSpPr>
        <p:spPr>
          <a:xfrm>
            <a:off x="5040544" y="-6541887"/>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F004CC5F-D090-4045-1D00-639BAD0B70F2}"/>
              </a:ext>
            </a:extLst>
          </p:cNvPr>
          <p:cNvSpPr txBox="1"/>
          <p:nvPr/>
        </p:nvSpPr>
        <p:spPr>
          <a:xfrm>
            <a:off x="561552" y="-275329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D4B84A7D-6A0E-7B6B-ED2C-420E7808C755}"/>
              </a:ext>
            </a:extLst>
          </p:cNvPr>
          <p:cNvSpPr txBox="1"/>
          <p:nvPr/>
        </p:nvSpPr>
        <p:spPr>
          <a:xfrm>
            <a:off x="6783290" y="-279959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F64CE1F8-C84E-F3E7-C1C6-7E1C03D3C214}"/>
              </a:ext>
            </a:extLst>
          </p:cNvPr>
          <p:cNvPicPr>
            <a:picLocks noChangeAspect="1"/>
          </p:cNvPicPr>
          <p:nvPr/>
        </p:nvPicPr>
        <p:blipFill>
          <a:blip r:embed="rId3"/>
          <a:stretch>
            <a:fillRect/>
          </a:stretch>
        </p:blipFill>
        <p:spPr>
          <a:xfrm>
            <a:off x="1301732" y="-5770553"/>
            <a:ext cx="3561341" cy="2898326"/>
          </a:xfrm>
          <a:prstGeom prst="rect">
            <a:avLst/>
          </a:prstGeom>
        </p:spPr>
      </p:pic>
      <p:pic>
        <p:nvPicPr>
          <p:cNvPr id="6150" name="Picture 6" descr="takedown Memes &amp; GIFs - Imgflip">
            <a:extLst>
              <a:ext uri="{FF2B5EF4-FFF2-40B4-BE49-F238E27FC236}">
                <a16:creationId xmlns:a16="http://schemas.microsoft.com/office/drawing/2014/main" id="{D8859FF8-DC44-31A9-DE24-97CBCE16A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0067" y="-5772446"/>
            <a:ext cx="2940823" cy="29002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BE6AAB-37DF-4CC1-2FE1-8F03C08008FE}"/>
              </a:ext>
            </a:extLst>
          </p:cNvPr>
          <p:cNvSpPr txBox="1"/>
          <p:nvPr/>
        </p:nvSpPr>
        <p:spPr>
          <a:xfrm>
            <a:off x="5569957" y="202143"/>
            <a:ext cx="1131426" cy="707886"/>
          </a:xfrm>
          <a:prstGeom prst="rect">
            <a:avLst/>
          </a:prstGeom>
          <a:noFill/>
        </p:spPr>
        <p:txBody>
          <a:bodyPr wrap="square">
            <a:spAutoFit/>
          </a:bodyPr>
          <a:lstStyle/>
          <a:p>
            <a:r>
              <a:rPr lang="en-US" sz="4000" dirty="0">
                <a:latin typeface="Coolvetica Rg" panose="020B0603030602020004" pitchFamily="34" charset="0"/>
              </a:rPr>
              <a:t>Plan</a:t>
            </a:r>
          </a:p>
        </p:txBody>
      </p:sp>
      <p:sp>
        <p:nvSpPr>
          <p:cNvPr id="41" name="TextBox 40">
            <a:extLst>
              <a:ext uri="{FF2B5EF4-FFF2-40B4-BE49-F238E27FC236}">
                <a16:creationId xmlns:a16="http://schemas.microsoft.com/office/drawing/2014/main" id="{D80064B0-149B-9BDD-A8D0-52585CA0E9E1}"/>
              </a:ext>
            </a:extLst>
          </p:cNvPr>
          <p:cNvSpPr txBox="1"/>
          <p:nvPr/>
        </p:nvSpPr>
        <p:spPr>
          <a:xfrm>
            <a:off x="5556941" y="800335"/>
            <a:ext cx="1161858" cy="369332"/>
          </a:xfrm>
          <a:prstGeom prst="rect">
            <a:avLst/>
          </a:prstGeom>
          <a:noFill/>
        </p:spPr>
        <p:txBody>
          <a:bodyPr wrap="none" rtlCol="0">
            <a:spAutoFit/>
          </a:bodyPr>
          <a:lstStyle/>
          <a:p>
            <a:pPr algn="ctr"/>
            <a:r>
              <a:rPr lang="en-US" dirty="0">
                <a:latin typeface="Coolvetica Rg" panose="020B0603030602020004" pitchFamily="34" charset="0"/>
              </a:rPr>
              <a:t>COMPANY</a:t>
            </a:r>
          </a:p>
        </p:txBody>
      </p:sp>
      <p:sp>
        <p:nvSpPr>
          <p:cNvPr id="43" name="TextBox 42">
            <a:extLst>
              <a:ext uri="{FF2B5EF4-FFF2-40B4-BE49-F238E27FC236}">
                <a16:creationId xmlns:a16="http://schemas.microsoft.com/office/drawing/2014/main" id="{5CAE874A-E605-52F2-67C7-6BB862EC6155}"/>
              </a:ext>
            </a:extLst>
          </p:cNvPr>
          <p:cNvSpPr txBox="1"/>
          <p:nvPr/>
        </p:nvSpPr>
        <p:spPr>
          <a:xfrm>
            <a:off x="5473201" y="3721425"/>
            <a:ext cx="1245598" cy="369332"/>
          </a:xfrm>
          <a:prstGeom prst="rect">
            <a:avLst/>
          </a:prstGeom>
          <a:noFill/>
        </p:spPr>
        <p:txBody>
          <a:bodyPr wrap="none" rtlCol="0">
            <a:spAutoFit/>
          </a:bodyPr>
          <a:lstStyle/>
          <a:p>
            <a:pPr algn="ctr"/>
            <a:r>
              <a:rPr lang="en-US" dirty="0">
                <a:latin typeface="Coolvetica Rg" panose="020B0603030602020004" pitchFamily="34" charset="0"/>
              </a:rPr>
              <a:t>PERSONAL</a:t>
            </a:r>
          </a:p>
        </p:txBody>
      </p:sp>
      <p:sp>
        <p:nvSpPr>
          <p:cNvPr id="44" name="TextBox 43">
            <a:extLst>
              <a:ext uri="{FF2B5EF4-FFF2-40B4-BE49-F238E27FC236}">
                <a16:creationId xmlns:a16="http://schemas.microsoft.com/office/drawing/2014/main" id="{DEF9E627-55E6-DCD3-5B44-18BA94887B93}"/>
              </a:ext>
            </a:extLst>
          </p:cNvPr>
          <p:cNvSpPr txBox="1"/>
          <p:nvPr/>
        </p:nvSpPr>
        <p:spPr>
          <a:xfrm>
            <a:off x="487891" y="3244334"/>
            <a:ext cx="608821" cy="369332"/>
          </a:xfrm>
          <a:prstGeom prst="rect">
            <a:avLst/>
          </a:prstGeom>
          <a:noFill/>
        </p:spPr>
        <p:txBody>
          <a:bodyPr wrap="none" rtlCol="0">
            <a:spAutoFit/>
          </a:bodyPr>
          <a:lstStyle/>
          <a:p>
            <a:r>
              <a:rPr lang="en-US" dirty="0">
                <a:latin typeface="Coolvetica Rg" panose="020B0603030602020004" pitchFamily="34" charset="0"/>
              </a:rPr>
              <a:t>year</a:t>
            </a:r>
          </a:p>
        </p:txBody>
      </p:sp>
      <p:grpSp>
        <p:nvGrpSpPr>
          <p:cNvPr id="56" name="Group 55">
            <a:extLst>
              <a:ext uri="{FF2B5EF4-FFF2-40B4-BE49-F238E27FC236}">
                <a16:creationId xmlns:a16="http://schemas.microsoft.com/office/drawing/2014/main" id="{5C51E50C-84CD-0179-C8D3-B01BCAD3AA36}"/>
              </a:ext>
            </a:extLst>
          </p:cNvPr>
          <p:cNvGrpSpPr/>
          <p:nvPr/>
        </p:nvGrpSpPr>
        <p:grpSpPr>
          <a:xfrm>
            <a:off x="1129024" y="3148404"/>
            <a:ext cx="9933951" cy="576334"/>
            <a:chOff x="662207" y="3145765"/>
            <a:chExt cx="9933951" cy="576334"/>
          </a:xfrm>
        </p:grpSpPr>
        <p:grpSp>
          <p:nvGrpSpPr>
            <p:cNvPr id="32" name="Group 31">
              <a:extLst>
                <a:ext uri="{FF2B5EF4-FFF2-40B4-BE49-F238E27FC236}">
                  <a16:creationId xmlns:a16="http://schemas.microsoft.com/office/drawing/2014/main" id="{571D6A4D-5EBB-E30A-F990-4B4A232B5FC3}"/>
                </a:ext>
              </a:extLst>
            </p:cNvPr>
            <p:cNvGrpSpPr/>
            <p:nvPr/>
          </p:nvGrpSpPr>
          <p:grpSpPr>
            <a:xfrm>
              <a:off x="662207" y="3145765"/>
              <a:ext cx="8022624" cy="573021"/>
              <a:chOff x="915940" y="3148404"/>
              <a:chExt cx="8022624" cy="573021"/>
            </a:xfrm>
          </p:grpSpPr>
          <p:sp>
            <p:nvSpPr>
              <p:cNvPr id="9" name="Oval 8">
                <a:extLst>
                  <a:ext uri="{FF2B5EF4-FFF2-40B4-BE49-F238E27FC236}">
                    <a16:creationId xmlns:a16="http://schemas.microsoft.com/office/drawing/2014/main" id="{0C9080F9-CA78-A122-2990-034225A5C324}"/>
                  </a:ext>
                </a:extLst>
              </p:cNvPr>
              <p:cNvSpPr/>
              <p:nvPr/>
            </p:nvSpPr>
            <p:spPr>
              <a:xfrm>
                <a:off x="915940"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0</a:t>
                </a:r>
              </a:p>
            </p:txBody>
          </p:sp>
          <p:sp>
            <p:nvSpPr>
              <p:cNvPr id="10" name="Oval 9">
                <a:extLst>
                  <a:ext uri="{FF2B5EF4-FFF2-40B4-BE49-F238E27FC236}">
                    <a16:creationId xmlns:a16="http://schemas.microsoft.com/office/drawing/2014/main" id="{95B09E14-2B4F-AA39-75B3-A2DBB68E68FC}"/>
                  </a:ext>
                </a:extLst>
              </p:cNvPr>
              <p:cNvSpPr/>
              <p:nvPr/>
            </p:nvSpPr>
            <p:spPr>
              <a:xfrm>
                <a:off x="2731676"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2</a:t>
                </a:r>
              </a:p>
            </p:txBody>
          </p:sp>
          <p:sp>
            <p:nvSpPr>
              <p:cNvPr id="11" name="Oval 10">
                <a:extLst>
                  <a:ext uri="{FF2B5EF4-FFF2-40B4-BE49-F238E27FC236}">
                    <a16:creationId xmlns:a16="http://schemas.microsoft.com/office/drawing/2014/main" id="{5A4CD668-2A73-6560-3532-F51B43C4F3AF}"/>
                  </a:ext>
                </a:extLst>
              </p:cNvPr>
              <p:cNvSpPr/>
              <p:nvPr/>
            </p:nvSpPr>
            <p:spPr>
              <a:xfrm>
                <a:off x="4661275"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4</a:t>
                </a:r>
              </a:p>
            </p:txBody>
          </p:sp>
          <p:sp>
            <p:nvSpPr>
              <p:cNvPr id="13" name="Oval 12">
                <a:extLst>
                  <a:ext uri="{FF2B5EF4-FFF2-40B4-BE49-F238E27FC236}">
                    <a16:creationId xmlns:a16="http://schemas.microsoft.com/office/drawing/2014/main" id="{7B53D38A-B268-4E81-32CE-9451E35C8049}"/>
                  </a:ext>
                </a:extLst>
              </p:cNvPr>
              <p:cNvSpPr/>
              <p:nvPr/>
            </p:nvSpPr>
            <p:spPr>
              <a:xfrm>
                <a:off x="6466045"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6</a:t>
                </a:r>
              </a:p>
            </p:txBody>
          </p:sp>
          <p:sp>
            <p:nvSpPr>
              <p:cNvPr id="16" name="Oval 15">
                <a:extLst>
                  <a:ext uri="{FF2B5EF4-FFF2-40B4-BE49-F238E27FC236}">
                    <a16:creationId xmlns:a16="http://schemas.microsoft.com/office/drawing/2014/main" id="{C3516073-F7C1-E024-1B8B-7F9E257952B1}"/>
                  </a:ext>
                </a:extLst>
              </p:cNvPr>
              <p:cNvSpPr/>
              <p:nvPr/>
            </p:nvSpPr>
            <p:spPr>
              <a:xfrm>
                <a:off x="8377372" y="3160233"/>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8</a:t>
                </a:r>
              </a:p>
            </p:txBody>
          </p:sp>
          <p:cxnSp>
            <p:nvCxnSpPr>
              <p:cNvPr id="22" name="Straight Connector 21">
                <a:extLst>
                  <a:ext uri="{FF2B5EF4-FFF2-40B4-BE49-F238E27FC236}">
                    <a16:creationId xmlns:a16="http://schemas.microsoft.com/office/drawing/2014/main" id="{76B497F0-6A3E-8A7D-56E8-4E219178024A}"/>
                  </a:ext>
                </a:extLst>
              </p:cNvPr>
              <p:cNvCxnSpPr>
                <a:cxnSpLocks/>
                <a:stCxn id="9" idx="6"/>
              </p:cNvCxnSpPr>
              <p:nvPr/>
            </p:nvCxnSpPr>
            <p:spPr>
              <a:xfrm>
                <a:off x="1477132" y="3429000"/>
                <a:ext cx="1265158"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A812BA4-DF8A-0822-B3B7-9040E4B99406}"/>
                  </a:ext>
                </a:extLst>
              </p:cNvPr>
              <p:cNvCxnSpPr>
                <a:cxnSpLocks/>
              </p:cNvCxnSpPr>
              <p:nvPr/>
            </p:nvCxnSpPr>
            <p:spPr>
              <a:xfrm>
                <a:off x="3336135" y="3440829"/>
                <a:ext cx="1292828"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207A421-51CF-34E2-8ED4-2CF7D0DA08C5}"/>
                  </a:ext>
                </a:extLst>
              </p:cNvPr>
              <p:cNvCxnSpPr>
                <a:cxnSpLocks/>
              </p:cNvCxnSpPr>
              <p:nvPr/>
            </p:nvCxnSpPr>
            <p:spPr>
              <a:xfrm>
                <a:off x="5222467" y="3429000"/>
                <a:ext cx="1226036"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E0D524D-C6B3-A82A-7720-085FEAC710BD}"/>
                  </a:ext>
                </a:extLst>
              </p:cNvPr>
              <p:cNvCxnSpPr>
                <a:cxnSpLocks/>
              </p:cNvCxnSpPr>
              <p:nvPr/>
            </p:nvCxnSpPr>
            <p:spPr>
              <a:xfrm>
                <a:off x="7037023" y="3440829"/>
                <a:ext cx="1330563"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grpSp>
        <p:sp>
          <p:nvSpPr>
            <p:cNvPr id="54" name="Oval 53">
              <a:extLst>
                <a:ext uri="{FF2B5EF4-FFF2-40B4-BE49-F238E27FC236}">
                  <a16:creationId xmlns:a16="http://schemas.microsoft.com/office/drawing/2014/main" id="{E5E2BBA2-7BF8-5DF1-A48B-2647E97DE072}"/>
                </a:ext>
              </a:extLst>
            </p:cNvPr>
            <p:cNvSpPr/>
            <p:nvPr/>
          </p:nvSpPr>
          <p:spPr>
            <a:xfrm>
              <a:off x="10034966" y="3160907"/>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10</a:t>
              </a:r>
            </a:p>
          </p:txBody>
        </p:sp>
        <p:cxnSp>
          <p:nvCxnSpPr>
            <p:cNvPr id="55" name="Straight Connector 54">
              <a:extLst>
                <a:ext uri="{FF2B5EF4-FFF2-40B4-BE49-F238E27FC236}">
                  <a16:creationId xmlns:a16="http://schemas.microsoft.com/office/drawing/2014/main" id="{4F802A13-4C06-CD57-397D-ED4B6EFDFB3F}"/>
                </a:ext>
              </a:extLst>
            </p:cNvPr>
            <p:cNvCxnSpPr>
              <a:cxnSpLocks/>
            </p:cNvCxnSpPr>
            <p:nvPr/>
          </p:nvCxnSpPr>
          <p:spPr>
            <a:xfrm>
              <a:off x="8694617" y="3441503"/>
              <a:ext cx="1330563"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grpSp>
      <p:sp>
        <p:nvSpPr>
          <p:cNvPr id="58" name="TextBox 57">
            <a:extLst>
              <a:ext uri="{FF2B5EF4-FFF2-40B4-BE49-F238E27FC236}">
                <a16:creationId xmlns:a16="http://schemas.microsoft.com/office/drawing/2014/main" id="{1FA6C9BF-C21B-A169-154D-A20127FB7A0E}"/>
              </a:ext>
            </a:extLst>
          </p:cNvPr>
          <p:cNvSpPr txBox="1"/>
          <p:nvPr/>
        </p:nvSpPr>
        <p:spPr>
          <a:xfrm>
            <a:off x="1301732" y="1227243"/>
            <a:ext cx="2011853"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Mastering the tech stack used deeply and </a:t>
            </a:r>
          </a:p>
          <a:p>
            <a:pPr algn="ctr"/>
            <a:r>
              <a:rPr lang="en-US" sz="1400" b="0" i="0" dirty="0">
                <a:solidFill>
                  <a:srgbClr val="0D0D0D"/>
                </a:solidFill>
                <a:effectLst/>
                <a:latin typeface="Coolvetica Rg" panose="020B0603030602020004" pitchFamily="34" charset="0"/>
              </a:rPr>
              <a:t>comprehensively.</a:t>
            </a:r>
            <a:endParaRPr lang="en-US" sz="1400" dirty="0">
              <a:latin typeface="Coolvetica Rg" panose="020B0603030602020004" pitchFamily="34" charset="0"/>
            </a:endParaRPr>
          </a:p>
        </p:txBody>
      </p:sp>
      <p:sp>
        <p:nvSpPr>
          <p:cNvPr id="59" name="TextBox 58">
            <a:extLst>
              <a:ext uri="{FF2B5EF4-FFF2-40B4-BE49-F238E27FC236}">
                <a16:creationId xmlns:a16="http://schemas.microsoft.com/office/drawing/2014/main" id="{9E25F2A0-59F4-2CC5-61FF-E3185CA4FCCD}"/>
              </a:ext>
            </a:extLst>
          </p:cNvPr>
          <p:cNvSpPr txBox="1"/>
          <p:nvPr/>
        </p:nvSpPr>
        <p:spPr>
          <a:xfrm>
            <a:off x="1391866" y="2088886"/>
            <a:ext cx="1875100" cy="954107"/>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seniors and being reliable in the team.</a:t>
            </a:r>
            <a:endParaRPr lang="en-US" sz="1400" dirty="0">
              <a:latin typeface="Coolvetica Rg" panose="020B0603030602020004" pitchFamily="34" charset="0"/>
            </a:endParaRPr>
          </a:p>
        </p:txBody>
      </p:sp>
      <p:sp>
        <p:nvSpPr>
          <p:cNvPr id="60" name="TextBox 59">
            <a:extLst>
              <a:ext uri="{FF2B5EF4-FFF2-40B4-BE49-F238E27FC236}">
                <a16:creationId xmlns:a16="http://schemas.microsoft.com/office/drawing/2014/main" id="{FCFF8F10-0DDA-7432-0E30-EE73E226C627}"/>
              </a:ext>
            </a:extLst>
          </p:cNvPr>
          <p:cNvSpPr txBox="1"/>
          <p:nvPr/>
        </p:nvSpPr>
        <p:spPr>
          <a:xfrm>
            <a:off x="748214" y="4050529"/>
            <a:ext cx="2565371" cy="1384995"/>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Completing reading </a:t>
            </a:r>
          </a:p>
          <a:p>
            <a:pPr algn="ctr"/>
            <a:r>
              <a:rPr lang="en-US" sz="1400" b="0" i="0" dirty="0">
                <a:solidFill>
                  <a:srgbClr val="0D0D0D"/>
                </a:solidFill>
                <a:effectLst/>
                <a:latin typeface="Coolvetica Rg" panose="020B0603030602020004" pitchFamily="34" charset="0"/>
              </a:rPr>
              <a:t>Clean Code by Robert Cecil M, </a:t>
            </a:r>
          </a:p>
          <a:p>
            <a:pPr algn="ctr"/>
            <a:r>
              <a:rPr lang="en-US" sz="1400" b="0" i="0" dirty="0">
                <a:solidFill>
                  <a:srgbClr val="0D0D0D"/>
                </a:solidFill>
                <a:effectLst/>
                <a:latin typeface="Coolvetica Rg" panose="020B0603030602020004" pitchFamily="34" charset="0"/>
              </a:rPr>
              <a:t>The </a:t>
            </a:r>
            <a:r>
              <a:rPr lang="en-US" sz="1400" b="0" i="0" dirty="0" err="1">
                <a:solidFill>
                  <a:srgbClr val="0D0D0D"/>
                </a:solidFill>
                <a:effectLst/>
                <a:latin typeface="Coolvetica Rg" panose="020B0603030602020004" pitchFamily="34" charset="0"/>
              </a:rPr>
              <a:t>Pracmatic</a:t>
            </a:r>
            <a:r>
              <a:rPr lang="en-US" sz="1400" b="0" i="0" dirty="0">
                <a:solidFill>
                  <a:srgbClr val="0D0D0D"/>
                </a:solidFill>
                <a:effectLst/>
                <a:latin typeface="Coolvetica Rg" panose="020B0603030602020004" pitchFamily="34" charset="0"/>
              </a:rPr>
              <a:t> Programming by </a:t>
            </a:r>
            <a:r>
              <a:rPr lang="en-US" sz="1400" b="0" i="0" dirty="0" err="1">
                <a:solidFill>
                  <a:srgbClr val="0D0D0D"/>
                </a:solidFill>
                <a:effectLst/>
                <a:latin typeface="Coolvetica Rg" panose="020B0603030602020004" pitchFamily="34" charset="0"/>
              </a:rPr>
              <a:t>andy</a:t>
            </a:r>
            <a:r>
              <a:rPr lang="en-US" sz="1400" b="0" i="0" dirty="0">
                <a:solidFill>
                  <a:srgbClr val="0D0D0D"/>
                </a:solidFill>
                <a:effectLst/>
                <a:latin typeface="Coolvetica Rg" panose="020B0603030602020004" pitchFamily="34" charset="0"/>
              </a:rPr>
              <a:t> hunt and </a:t>
            </a:r>
            <a:r>
              <a:rPr lang="en-US" sz="1400" dirty="0">
                <a:solidFill>
                  <a:srgbClr val="0D0D0D"/>
                </a:solidFill>
                <a:latin typeface="Coolvetica Rg" panose="020B0603030602020004" pitchFamily="34" charset="0"/>
              </a:rPr>
              <a:t> D</a:t>
            </a:r>
            <a:r>
              <a:rPr lang="en-US" sz="1400" b="0" i="0" dirty="0">
                <a:solidFill>
                  <a:srgbClr val="0D0D0D"/>
                </a:solidFill>
                <a:effectLst/>
                <a:latin typeface="Coolvetica Rg" panose="020B0603030602020004" pitchFamily="34" charset="0"/>
              </a:rPr>
              <a:t>ave Thomas</a:t>
            </a:r>
          </a:p>
          <a:p>
            <a:pPr algn="ctr"/>
            <a:r>
              <a:rPr lang="en-US" sz="1400" b="0" i="0" dirty="0">
                <a:solidFill>
                  <a:srgbClr val="0D0D0D"/>
                </a:solidFill>
                <a:effectLst/>
                <a:latin typeface="Coolvetica Rg" panose="020B0603030602020004" pitchFamily="34" charset="0"/>
              </a:rPr>
              <a:t>Refactoring by Kent Beck and Martin Fowler </a:t>
            </a:r>
            <a:endParaRPr lang="en-US" sz="1400" dirty="0">
              <a:latin typeface="Coolvetica Rg" panose="020B0603030602020004" pitchFamily="34" charset="0"/>
            </a:endParaRPr>
          </a:p>
        </p:txBody>
      </p:sp>
      <p:sp>
        <p:nvSpPr>
          <p:cNvPr id="6146" name="TextBox 6145">
            <a:extLst>
              <a:ext uri="{FF2B5EF4-FFF2-40B4-BE49-F238E27FC236}">
                <a16:creationId xmlns:a16="http://schemas.microsoft.com/office/drawing/2014/main" id="{1BC43685-3B99-FB60-B9B2-FD804DD27F96}"/>
              </a:ext>
            </a:extLst>
          </p:cNvPr>
          <p:cNvSpPr txBox="1"/>
          <p:nvPr/>
        </p:nvSpPr>
        <p:spPr>
          <a:xfrm>
            <a:off x="3185430" y="4050529"/>
            <a:ext cx="1942155" cy="954107"/>
          </a:xfrm>
          <a:prstGeom prst="rect">
            <a:avLst/>
          </a:prstGeom>
          <a:noFill/>
        </p:spPr>
        <p:txBody>
          <a:bodyPr wrap="square">
            <a:spAutoFit/>
          </a:bodyPr>
          <a:lstStyle/>
          <a:p>
            <a:pPr algn="ctr"/>
            <a:r>
              <a:rPr lang="en-US" sz="1400" dirty="0">
                <a:latin typeface="Coolvetica Rg" panose="020B0603030602020004" pitchFamily="34" charset="0"/>
              </a:rPr>
              <a:t>Taking the initiative to get involved in broader projects as part of self-exploration.</a:t>
            </a:r>
          </a:p>
        </p:txBody>
      </p:sp>
      <p:sp>
        <p:nvSpPr>
          <p:cNvPr id="6148" name="TextBox 6147">
            <a:extLst>
              <a:ext uri="{FF2B5EF4-FFF2-40B4-BE49-F238E27FC236}">
                <a16:creationId xmlns:a16="http://schemas.microsoft.com/office/drawing/2014/main" id="{5C61DC14-4782-2406-D081-C5C07101915F}"/>
              </a:ext>
            </a:extLst>
          </p:cNvPr>
          <p:cNvSpPr txBox="1"/>
          <p:nvPr/>
        </p:nvSpPr>
        <p:spPr>
          <a:xfrm>
            <a:off x="3258083" y="1744188"/>
            <a:ext cx="1875100"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cross division.</a:t>
            </a:r>
            <a:endParaRPr lang="en-US" sz="1400" dirty="0">
              <a:latin typeface="Coolvetica Rg" panose="020B0603030602020004" pitchFamily="34" charset="0"/>
            </a:endParaRPr>
          </a:p>
        </p:txBody>
      </p:sp>
      <p:sp>
        <p:nvSpPr>
          <p:cNvPr id="6149" name="TextBox 6148">
            <a:extLst>
              <a:ext uri="{FF2B5EF4-FFF2-40B4-BE49-F238E27FC236}">
                <a16:creationId xmlns:a16="http://schemas.microsoft.com/office/drawing/2014/main" id="{69B12BC6-58B8-07F6-F125-ACA4A743845B}"/>
              </a:ext>
            </a:extLst>
          </p:cNvPr>
          <p:cNvSpPr txBox="1"/>
          <p:nvPr/>
        </p:nvSpPr>
        <p:spPr>
          <a:xfrm>
            <a:off x="5077491" y="4050529"/>
            <a:ext cx="1942155" cy="307777"/>
          </a:xfrm>
          <a:prstGeom prst="rect">
            <a:avLst/>
          </a:prstGeom>
          <a:noFill/>
        </p:spPr>
        <p:txBody>
          <a:bodyPr wrap="square">
            <a:spAutoFit/>
          </a:bodyPr>
          <a:lstStyle/>
          <a:p>
            <a:pPr algn="ctr"/>
            <a:endParaRPr lang="en-US" sz="1400" dirty="0">
              <a:latin typeface="Coolvetica Rg" panose="020B0603030602020004" pitchFamily="34" charset="0"/>
            </a:endParaRPr>
          </a:p>
        </p:txBody>
      </p:sp>
      <p:sp>
        <p:nvSpPr>
          <p:cNvPr id="6151" name="TextBox 6150">
            <a:extLst>
              <a:ext uri="{FF2B5EF4-FFF2-40B4-BE49-F238E27FC236}">
                <a16:creationId xmlns:a16="http://schemas.microsoft.com/office/drawing/2014/main" id="{0748A6E0-08A4-91BB-054A-18726A7C9815}"/>
              </a:ext>
            </a:extLst>
          </p:cNvPr>
          <p:cNvSpPr txBox="1"/>
          <p:nvPr/>
        </p:nvSpPr>
        <p:spPr>
          <a:xfrm>
            <a:off x="1024972" y="5491875"/>
            <a:ext cx="2011853" cy="954107"/>
          </a:xfrm>
          <a:prstGeom prst="rect">
            <a:avLst/>
          </a:prstGeom>
          <a:noFill/>
        </p:spPr>
        <p:txBody>
          <a:bodyPr wrap="square">
            <a:spAutoFit/>
          </a:bodyPr>
          <a:lstStyle/>
          <a:p>
            <a:pPr algn="ctr"/>
            <a:r>
              <a:rPr lang="en-US" sz="1400" dirty="0">
                <a:solidFill>
                  <a:srgbClr val="0D0D0D"/>
                </a:solidFill>
                <a:latin typeface="Coolvetica Rg" panose="020B0603030602020004" pitchFamily="34" charset="0"/>
              </a:rPr>
              <a:t>Learn public speaking so I can deliver a complex concept in programming to easily understand</a:t>
            </a:r>
            <a:endParaRPr lang="en-US" sz="1400" dirty="0">
              <a:latin typeface="Coolvetica Rg" panose="020B0603030602020004" pitchFamily="34" charset="0"/>
            </a:endParaRPr>
          </a:p>
        </p:txBody>
      </p:sp>
      <p:sp>
        <p:nvSpPr>
          <p:cNvPr id="6152" name="Rectangle 4">
            <a:extLst>
              <a:ext uri="{FF2B5EF4-FFF2-40B4-BE49-F238E27FC236}">
                <a16:creationId xmlns:a16="http://schemas.microsoft.com/office/drawing/2014/main" id="{6322EE96-D59D-8FA6-F476-92105CF20159}"/>
              </a:ext>
            </a:extLst>
          </p:cNvPr>
          <p:cNvSpPr>
            <a:spLocks noChangeArrowheads="1"/>
          </p:cNvSpPr>
          <p:nvPr/>
        </p:nvSpPr>
        <p:spPr bwMode="auto">
          <a:xfrm>
            <a:off x="5120993" y="1606836"/>
            <a:ext cx="2071790"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senior programmer and </a:t>
            </a:r>
            <a:r>
              <a:rPr kumimoji="0" lang="en-US" altLang="en-US" sz="1400" u="none" strike="noStrike" cap="none" normalizeH="0" baseline="0" dirty="0">
                <a:ln>
                  <a:noFill/>
                </a:ln>
                <a:solidFill>
                  <a:srgbClr val="0D0D0D"/>
                </a:solidFill>
                <a:latin typeface="Coolvetica Rg" panose="020B0603030602020004" pitchFamily="34" charset="0"/>
              </a:rPr>
              <a:t>b</a:t>
            </a:r>
            <a:r>
              <a:rPr lang="en-US" sz="1400" b="0" i="0" dirty="0">
                <a:solidFill>
                  <a:srgbClr val="0D0D0D"/>
                </a:solidFill>
                <a:effectLst/>
                <a:latin typeface="Coolvetica Rg" panose="020B0603030602020004" pitchFamily="34" charset="0"/>
              </a:rPr>
              <a:t>eing able to mentor junior developers to help them grow into great programmers.</a:t>
            </a:r>
            <a:endParaRPr kumimoji="0" lang="en-US" altLang="en-US" sz="1400" b="0" i="0" u="none" strike="noStrike" cap="none" normalizeH="0" baseline="0" dirty="0">
              <a:ln>
                <a:noFill/>
              </a:ln>
              <a:solidFill>
                <a:srgbClr val="000000"/>
              </a:solidFill>
              <a:effectLst/>
              <a:latin typeface="Coolvetica Rg" panose="020B0603030602020004" pitchFamily="34" charset="0"/>
            </a:endParaRPr>
          </a:p>
        </p:txBody>
      </p:sp>
      <p:sp>
        <p:nvSpPr>
          <p:cNvPr id="6154" name="TextBox 6153">
            <a:extLst>
              <a:ext uri="{FF2B5EF4-FFF2-40B4-BE49-F238E27FC236}">
                <a16:creationId xmlns:a16="http://schemas.microsoft.com/office/drawing/2014/main" id="{CEFC2C8A-2159-59D6-A334-B145F85B70C0}"/>
              </a:ext>
            </a:extLst>
          </p:cNvPr>
          <p:cNvSpPr txBox="1"/>
          <p:nvPr/>
        </p:nvSpPr>
        <p:spPr>
          <a:xfrm>
            <a:off x="3201285" y="5004636"/>
            <a:ext cx="1942155" cy="738664"/>
          </a:xfrm>
          <a:prstGeom prst="rect">
            <a:avLst/>
          </a:prstGeom>
          <a:noFill/>
        </p:spPr>
        <p:txBody>
          <a:bodyPr wrap="square">
            <a:spAutoFit/>
          </a:bodyPr>
          <a:lstStyle/>
          <a:p>
            <a:pPr algn="ctr"/>
            <a:r>
              <a:rPr lang="en-US" sz="1400" dirty="0">
                <a:latin typeface="Coolvetica Rg" panose="020B0603030602020004" pitchFamily="34" charset="0"/>
              </a:rPr>
              <a:t>Exploring with new web technology or mobile technology</a:t>
            </a:r>
          </a:p>
        </p:txBody>
      </p:sp>
      <p:sp>
        <p:nvSpPr>
          <p:cNvPr id="6155" name="TextBox 6154">
            <a:extLst>
              <a:ext uri="{FF2B5EF4-FFF2-40B4-BE49-F238E27FC236}">
                <a16:creationId xmlns:a16="http://schemas.microsoft.com/office/drawing/2014/main" id="{49487049-3543-1294-E26A-45895D652EEC}"/>
              </a:ext>
            </a:extLst>
          </p:cNvPr>
          <p:cNvSpPr txBox="1"/>
          <p:nvPr/>
        </p:nvSpPr>
        <p:spPr>
          <a:xfrm>
            <a:off x="5102538" y="4048150"/>
            <a:ext cx="1942155" cy="1600438"/>
          </a:xfrm>
          <a:prstGeom prst="rect">
            <a:avLst/>
          </a:prstGeom>
          <a:noFill/>
        </p:spPr>
        <p:txBody>
          <a:bodyPr wrap="square">
            <a:spAutoFit/>
          </a:bodyPr>
          <a:lstStyle/>
          <a:p>
            <a:pPr algn="ctr"/>
            <a:r>
              <a:rPr lang="en-US" sz="1400" dirty="0">
                <a:latin typeface="Coolvetica Rg" panose="020B0603030602020004" pitchFamily="34" charset="0"/>
              </a:rPr>
              <a:t>Learning deeply about new technologies so I can be versatile in any situation if the company needs me to use another technology.</a:t>
            </a:r>
          </a:p>
        </p:txBody>
      </p:sp>
      <p:sp>
        <p:nvSpPr>
          <p:cNvPr id="6156" name="Rectangle 4">
            <a:extLst>
              <a:ext uri="{FF2B5EF4-FFF2-40B4-BE49-F238E27FC236}">
                <a16:creationId xmlns:a16="http://schemas.microsoft.com/office/drawing/2014/main" id="{8BBA5C69-5079-2937-E4D3-ED4A4107DAD2}"/>
              </a:ext>
            </a:extLst>
          </p:cNvPr>
          <p:cNvSpPr>
            <a:spLocks noChangeArrowheads="1"/>
          </p:cNvSpPr>
          <p:nvPr/>
        </p:nvSpPr>
        <p:spPr bwMode="auto">
          <a:xfrm>
            <a:off x="3218957" y="2526091"/>
            <a:ext cx="18751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mid-level programmer.</a:t>
            </a:r>
          </a:p>
        </p:txBody>
      </p:sp>
      <p:sp>
        <p:nvSpPr>
          <p:cNvPr id="6157" name="Rectangle 4">
            <a:extLst>
              <a:ext uri="{FF2B5EF4-FFF2-40B4-BE49-F238E27FC236}">
                <a16:creationId xmlns:a16="http://schemas.microsoft.com/office/drawing/2014/main" id="{E90F5596-86AD-3ACC-CCC5-6E5D3DAAAD45}"/>
              </a:ext>
            </a:extLst>
          </p:cNvPr>
          <p:cNvSpPr>
            <a:spLocks noChangeArrowheads="1"/>
          </p:cNvSpPr>
          <p:nvPr/>
        </p:nvSpPr>
        <p:spPr bwMode="auto">
          <a:xfrm>
            <a:off x="7125091" y="1954587"/>
            <a:ext cx="207179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tech lead and build a good team.</a:t>
            </a:r>
          </a:p>
        </p:txBody>
      </p:sp>
      <p:sp>
        <p:nvSpPr>
          <p:cNvPr id="6158" name="Rectangle 4">
            <a:extLst>
              <a:ext uri="{FF2B5EF4-FFF2-40B4-BE49-F238E27FC236}">
                <a16:creationId xmlns:a16="http://schemas.microsoft.com/office/drawing/2014/main" id="{2D390C78-53D8-F818-F1FB-AF23264938EF}"/>
              </a:ext>
            </a:extLst>
          </p:cNvPr>
          <p:cNvSpPr>
            <a:spLocks noChangeArrowheads="1"/>
          </p:cNvSpPr>
          <p:nvPr/>
        </p:nvSpPr>
        <p:spPr bwMode="auto">
          <a:xfrm>
            <a:off x="8881685" y="1954587"/>
            <a:ext cx="207179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architect software</a:t>
            </a:r>
          </a:p>
        </p:txBody>
      </p:sp>
      <p:sp>
        <p:nvSpPr>
          <p:cNvPr id="6159" name="TextBox 6158">
            <a:extLst>
              <a:ext uri="{FF2B5EF4-FFF2-40B4-BE49-F238E27FC236}">
                <a16:creationId xmlns:a16="http://schemas.microsoft.com/office/drawing/2014/main" id="{90435A44-3B41-D431-EA5B-EE87F1D2CFA8}"/>
              </a:ext>
            </a:extLst>
          </p:cNvPr>
          <p:cNvSpPr txBox="1"/>
          <p:nvPr/>
        </p:nvSpPr>
        <p:spPr>
          <a:xfrm>
            <a:off x="3225356" y="5799964"/>
            <a:ext cx="1942155" cy="954107"/>
          </a:xfrm>
          <a:prstGeom prst="rect">
            <a:avLst/>
          </a:prstGeom>
          <a:noFill/>
        </p:spPr>
        <p:txBody>
          <a:bodyPr wrap="square">
            <a:spAutoFit/>
          </a:bodyPr>
          <a:lstStyle/>
          <a:p>
            <a:pPr algn="ctr"/>
            <a:r>
              <a:rPr lang="en-US" sz="1400" dirty="0">
                <a:latin typeface="Coolvetica Rg" panose="020B0603030602020004" pitchFamily="34" charset="0"/>
              </a:rPr>
              <a:t>Completing reading Modern Systems analysis and design by joseph S and Joey F</a:t>
            </a:r>
          </a:p>
        </p:txBody>
      </p:sp>
      <p:sp>
        <p:nvSpPr>
          <p:cNvPr id="6160" name="TextBox 6159">
            <a:extLst>
              <a:ext uri="{FF2B5EF4-FFF2-40B4-BE49-F238E27FC236}">
                <a16:creationId xmlns:a16="http://schemas.microsoft.com/office/drawing/2014/main" id="{DBCF56B8-C375-91A4-1746-024182B3FF30}"/>
              </a:ext>
            </a:extLst>
          </p:cNvPr>
          <p:cNvSpPr txBox="1"/>
          <p:nvPr/>
        </p:nvSpPr>
        <p:spPr>
          <a:xfrm>
            <a:off x="5040544" y="5771698"/>
            <a:ext cx="1942155" cy="523220"/>
          </a:xfrm>
          <a:prstGeom prst="rect">
            <a:avLst/>
          </a:prstGeom>
          <a:noFill/>
        </p:spPr>
        <p:txBody>
          <a:bodyPr wrap="square">
            <a:spAutoFit/>
          </a:bodyPr>
          <a:lstStyle/>
          <a:p>
            <a:pPr algn="ctr"/>
            <a:r>
              <a:rPr lang="en-US" sz="1400" dirty="0">
                <a:latin typeface="Coolvetica Rg" panose="020B0603030602020004" pitchFamily="34" charset="0"/>
              </a:rPr>
              <a:t>Exploring about Artificial </a:t>
            </a:r>
            <a:r>
              <a:rPr lang="en-US" sz="1400" dirty="0" err="1">
                <a:latin typeface="Coolvetica Rg" panose="020B0603030602020004" pitchFamily="34" charset="0"/>
              </a:rPr>
              <a:t>intelegent</a:t>
            </a:r>
            <a:endParaRPr lang="en-US" sz="1400" dirty="0">
              <a:latin typeface="Coolvetica Rg" panose="020B0603030602020004" pitchFamily="34" charset="0"/>
            </a:endParaRPr>
          </a:p>
        </p:txBody>
      </p:sp>
      <p:sp>
        <p:nvSpPr>
          <p:cNvPr id="6161" name="TextBox 6160">
            <a:extLst>
              <a:ext uri="{FF2B5EF4-FFF2-40B4-BE49-F238E27FC236}">
                <a16:creationId xmlns:a16="http://schemas.microsoft.com/office/drawing/2014/main" id="{AD01A9DA-901B-E160-B921-06D649C02669}"/>
              </a:ext>
            </a:extLst>
          </p:cNvPr>
          <p:cNvSpPr txBox="1"/>
          <p:nvPr/>
        </p:nvSpPr>
        <p:spPr>
          <a:xfrm>
            <a:off x="6982699" y="4050396"/>
            <a:ext cx="1942155" cy="523220"/>
          </a:xfrm>
          <a:prstGeom prst="rect">
            <a:avLst/>
          </a:prstGeom>
          <a:noFill/>
        </p:spPr>
        <p:txBody>
          <a:bodyPr wrap="square">
            <a:spAutoFit/>
          </a:bodyPr>
          <a:lstStyle/>
          <a:p>
            <a:pPr algn="ctr"/>
            <a:r>
              <a:rPr lang="en-US" sz="1400" dirty="0">
                <a:latin typeface="Coolvetica Rg" panose="020B0603030602020004" pitchFamily="34" charset="0"/>
              </a:rPr>
              <a:t>Exploring about Internet of things</a:t>
            </a:r>
          </a:p>
        </p:txBody>
      </p:sp>
      <p:sp>
        <p:nvSpPr>
          <p:cNvPr id="6164" name="TextBox 6163">
            <a:extLst>
              <a:ext uri="{FF2B5EF4-FFF2-40B4-BE49-F238E27FC236}">
                <a16:creationId xmlns:a16="http://schemas.microsoft.com/office/drawing/2014/main" id="{5628F132-FCC8-1DAF-2DE1-32FF3CE1138E}"/>
              </a:ext>
            </a:extLst>
          </p:cNvPr>
          <p:cNvSpPr txBox="1"/>
          <p:nvPr/>
        </p:nvSpPr>
        <p:spPr>
          <a:xfrm>
            <a:off x="7125091" y="1179890"/>
            <a:ext cx="1875100"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managerial</a:t>
            </a:r>
            <a:endParaRPr lang="en-US" sz="1400" dirty="0">
              <a:latin typeface="Coolvetica Rg" panose="020B0603030602020004" pitchFamily="34" charset="0"/>
            </a:endParaRPr>
          </a:p>
        </p:txBody>
      </p:sp>
      <p:sp>
        <p:nvSpPr>
          <p:cNvPr id="6165" name="TextBox 6164">
            <a:extLst>
              <a:ext uri="{FF2B5EF4-FFF2-40B4-BE49-F238E27FC236}">
                <a16:creationId xmlns:a16="http://schemas.microsoft.com/office/drawing/2014/main" id="{355FFB0D-C4F6-273E-E749-5EFACE42074D}"/>
              </a:ext>
            </a:extLst>
          </p:cNvPr>
          <p:cNvSpPr txBox="1"/>
          <p:nvPr/>
        </p:nvSpPr>
        <p:spPr>
          <a:xfrm>
            <a:off x="8982204" y="1219099"/>
            <a:ext cx="1971271" cy="523220"/>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c level</a:t>
            </a:r>
            <a:endParaRPr lang="en-US" sz="1400" dirty="0">
              <a:latin typeface="Coolvetica Rg" panose="020B0603030602020004" pitchFamily="34" charset="0"/>
            </a:endParaRPr>
          </a:p>
        </p:txBody>
      </p:sp>
      <p:sp>
        <p:nvSpPr>
          <p:cNvPr id="6166" name="TextBox 6165">
            <a:extLst>
              <a:ext uri="{FF2B5EF4-FFF2-40B4-BE49-F238E27FC236}">
                <a16:creationId xmlns:a16="http://schemas.microsoft.com/office/drawing/2014/main" id="{BD9035F3-43B9-337D-3343-C8DA520AD480}"/>
              </a:ext>
            </a:extLst>
          </p:cNvPr>
          <p:cNvSpPr txBox="1"/>
          <p:nvPr/>
        </p:nvSpPr>
        <p:spPr>
          <a:xfrm>
            <a:off x="3334122" y="1197908"/>
            <a:ext cx="1875100" cy="523220"/>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learn more in the stack used</a:t>
            </a:r>
            <a:endParaRPr lang="en-US" sz="1400" dirty="0">
              <a:latin typeface="Coolvetica Rg" panose="020B0603030602020004" pitchFamily="34" charset="0"/>
            </a:endParaRPr>
          </a:p>
        </p:txBody>
      </p:sp>
      <p:sp>
        <p:nvSpPr>
          <p:cNvPr id="6167" name="TextBox 6166">
            <a:extLst>
              <a:ext uri="{FF2B5EF4-FFF2-40B4-BE49-F238E27FC236}">
                <a16:creationId xmlns:a16="http://schemas.microsoft.com/office/drawing/2014/main" id="{00D53C91-A387-7A88-4E9C-29AF878D736C}"/>
              </a:ext>
            </a:extLst>
          </p:cNvPr>
          <p:cNvSpPr txBox="1"/>
          <p:nvPr/>
        </p:nvSpPr>
        <p:spPr>
          <a:xfrm>
            <a:off x="8961801" y="3988840"/>
            <a:ext cx="1942155" cy="1169551"/>
          </a:xfrm>
          <a:prstGeom prst="rect">
            <a:avLst/>
          </a:prstGeom>
          <a:noFill/>
        </p:spPr>
        <p:txBody>
          <a:bodyPr wrap="square">
            <a:spAutoFit/>
          </a:bodyPr>
          <a:lstStyle/>
          <a:p>
            <a:pPr algn="ctr"/>
            <a:r>
              <a:rPr lang="en-US" sz="1400" dirty="0">
                <a:latin typeface="Coolvetica Rg" panose="020B0603030602020004" pitchFamily="34" charset="0"/>
              </a:rPr>
              <a:t>Fully become a professional programmer and create a product to solve problem in </a:t>
            </a:r>
            <a:r>
              <a:rPr lang="en-US" sz="1400" dirty="0" err="1">
                <a:latin typeface="Coolvetica Rg" panose="020B0603030602020004" pitchFamily="34" charset="0"/>
              </a:rPr>
              <a:t>socity</a:t>
            </a:r>
            <a:endParaRPr lang="en-US" sz="1400" dirty="0">
              <a:latin typeface="Coolvetica Rg" panose="020B0603030602020004" pitchFamily="34" charset="0"/>
            </a:endParaRPr>
          </a:p>
        </p:txBody>
      </p:sp>
      <p:pic>
        <p:nvPicPr>
          <p:cNvPr id="6168" name="Picture 6167" descr="A blue and green logo&#10;&#10;Description automatically generated">
            <a:extLst>
              <a:ext uri="{FF2B5EF4-FFF2-40B4-BE49-F238E27FC236}">
                <a16:creationId xmlns:a16="http://schemas.microsoft.com/office/drawing/2014/main" id="{D8D208AD-39CD-268B-3BEB-FC5CC853C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88738780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F5CD-7FB5-C5CD-F389-BA7467607200}"/>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2136391-5C2F-280B-F61F-9A38DA9D7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BAE0DFDD-EC87-A094-61D6-3C78177FFCD0}"/>
              </a:ext>
            </a:extLst>
          </p:cNvPr>
          <p:cNvSpPr txBox="1"/>
          <p:nvPr/>
        </p:nvSpPr>
        <p:spPr>
          <a:xfrm>
            <a:off x="4752131" y="377073"/>
            <a:ext cx="2687738" cy="707886"/>
          </a:xfrm>
          <a:prstGeom prst="rect">
            <a:avLst/>
          </a:prstGeom>
          <a:noFill/>
        </p:spPr>
        <p:txBody>
          <a:bodyPr wrap="square">
            <a:spAutoFit/>
          </a:bodyPr>
          <a:lstStyle/>
          <a:p>
            <a:r>
              <a:rPr lang="en-US" sz="4000" dirty="0">
                <a:latin typeface="Coolvetica Rg" panose="020B0603030602020004" pitchFamily="34" charset="0"/>
              </a:rPr>
              <a:t>Suggestion</a:t>
            </a:r>
          </a:p>
        </p:txBody>
      </p:sp>
      <p:sp>
        <p:nvSpPr>
          <p:cNvPr id="4" name="TextBox 3">
            <a:extLst>
              <a:ext uri="{FF2B5EF4-FFF2-40B4-BE49-F238E27FC236}">
                <a16:creationId xmlns:a16="http://schemas.microsoft.com/office/drawing/2014/main" id="{E3E52FDE-3320-CE1F-C45F-D4A3DB1CE788}"/>
              </a:ext>
            </a:extLst>
          </p:cNvPr>
          <p:cNvSpPr txBox="1"/>
          <p:nvPr/>
        </p:nvSpPr>
        <p:spPr>
          <a:xfrm>
            <a:off x="1948407" y="1506606"/>
            <a:ext cx="3796316" cy="1200329"/>
          </a:xfrm>
          <a:prstGeom prst="rect">
            <a:avLst/>
          </a:prstGeom>
          <a:noFill/>
        </p:spPr>
        <p:txBody>
          <a:bodyPr wrap="square" rtlCol="0">
            <a:spAutoFit/>
          </a:bodyPr>
          <a:lstStyle/>
          <a:p>
            <a:pPr algn="just"/>
            <a:r>
              <a:rPr lang="en-US" b="0" i="0" dirty="0">
                <a:solidFill>
                  <a:srgbClr val="0D0D0D"/>
                </a:solidFill>
                <a:effectLst/>
                <a:latin typeface="Coolvetica Rg" panose="020B0603030602020004" pitchFamily="34" charset="0"/>
              </a:rPr>
              <a:t>Provide more specific code implementation explanations for certain cases to facilitate a better understanding of the overall concept.</a:t>
            </a:r>
            <a:endParaRPr lang="en-US" dirty="0">
              <a:latin typeface="Coolvetica Rg" panose="020B0603030602020004" pitchFamily="34" charset="0"/>
            </a:endParaRPr>
          </a:p>
        </p:txBody>
      </p:sp>
      <p:pic>
        <p:nvPicPr>
          <p:cNvPr id="17410" name="Picture 2" descr="18 Fascinating Facts About Teacher - Facts.net">
            <a:extLst>
              <a:ext uri="{FF2B5EF4-FFF2-40B4-BE49-F238E27FC236}">
                <a16:creationId xmlns:a16="http://schemas.microsoft.com/office/drawing/2014/main" id="{58488CB4-3700-C33D-AC51-0F10244309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95" t="-698" r="17469" b="698"/>
          <a:stretch/>
        </p:blipFill>
        <p:spPr bwMode="auto">
          <a:xfrm>
            <a:off x="412348" y="1576055"/>
            <a:ext cx="1451176" cy="14511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7D7EBA8-3A51-1A3C-2EE7-E1A1ED7BCFF8}"/>
              </a:ext>
            </a:extLst>
          </p:cNvPr>
          <p:cNvSpPr txBox="1"/>
          <p:nvPr/>
        </p:nvSpPr>
        <p:spPr>
          <a:xfrm>
            <a:off x="7974957" y="1493134"/>
            <a:ext cx="3804695"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A comprehensive example code or boilerplate that can serve as a foundation for self-learning and further exploration.</a:t>
            </a:r>
            <a:endParaRPr lang="en-US" dirty="0">
              <a:latin typeface="Coolvetica Rg" panose="020B0603030602020004" pitchFamily="34" charset="0"/>
            </a:endParaRPr>
          </a:p>
        </p:txBody>
      </p:sp>
      <p:pic>
        <p:nvPicPr>
          <p:cNvPr id="17412" name="Picture 4" descr="Teacher Giving Computer Science Lecture to Diverse Multiethnic Group of  Female and Male Students in Dark College Room. Projecting Slideshow with  Programming Code. Explaining Information Technology. Photos | Adobe Stock">
            <a:extLst>
              <a:ext uri="{FF2B5EF4-FFF2-40B4-BE49-F238E27FC236}">
                <a16:creationId xmlns:a16="http://schemas.microsoft.com/office/drawing/2014/main" id="{577A285C-CBF3-D760-F6F0-60BF995A34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50" r="21850"/>
          <a:stretch/>
        </p:blipFill>
        <p:spPr bwMode="auto">
          <a:xfrm>
            <a:off x="6427989" y="1493134"/>
            <a:ext cx="1442796" cy="14427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41E1230-8667-F613-60A9-372C6969933E}"/>
              </a:ext>
            </a:extLst>
          </p:cNvPr>
          <p:cNvSpPr txBox="1"/>
          <p:nvPr/>
        </p:nvSpPr>
        <p:spPr>
          <a:xfrm>
            <a:off x="5537521" y="3526984"/>
            <a:ext cx="3804695" cy="1477328"/>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Make it more interactive by including impromptu questions or light quizzes to ask the participants, so they are more disciplined in preparing themselves for the class.</a:t>
            </a:r>
            <a:endParaRPr lang="en-US" dirty="0">
              <a:latin typeface="Coolvetica Rg" panose="020B0603030602020004" pitchFamily="34" charset="0"/>
            </a:endParaRPr>
          </a:p>
        </p:txBody>
      </p:sp>
      <p:pic>
        <p:nvPicPr>
          <p:cNvPr id="17414" name="Picture 6" descr="Benefits of live quiz games for teaching - FlexiQuiz">
            <a:extLst>
              <a:ext uri="{FF2B5EF4-FFF2-40B4-BE49-F238E27FC236}">
                <a16:creationId xmlns:a16="http://schemas.microsoft.com/office/drawing/2014/main" id="{556705E4-FFF9-FE89-CAC5-C0C5F27262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19" r="38515"/>
          <a:stretch/>
        </p:blipFill>
        <p:spPr bwMode="auto">
          <a:xfrm>
            <a:off x="4026543" y="3526984"/>
            <a:ext cx="1451176" cy="14511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blue and green logo&#10;&#10;Description automatically generated">
            <a:extLst>
              <a:ext uri="{FF2B5EF4-FFF2-40B4-BE49-F238E27FC236}">
                <a16:creationId xmlns:a16="http://schemas.microsoft.com/office/drawing/2014/main" id="{A3B1201B-CD44-9824-917E-155B7339A8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32255464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613E4-FCCB-804B-C956-330F46486F56}"/>
            </a:ext>
          </a:extLst>
        </p:cNvPr>
        <p:cNvGrpSpPr/>
        <p:nvPr/>
      </p:nvGrpSpPr>
      <p:grpSpPr>
        <a:xfrm>
          <a:off x="0" y="0"/>
          <a:ext cx="0" cy="0"/>
          <a:chOff x="0" y="0"/>
          <a:chExt cx="0" cy="0"/>
        </a:xfrm>
      </p:grpSpPr>
      <p:pic>
        <p:nvPicPr>
          <p:cNvPr id="7" name="Picture 6" descr="A person sitting on a rock looking at a mountain range&#10;&#10;Description automatically generated">
            <a:extLst>
              <a:ext uri="{FF2B5EF4-FFF2-40B4-BE49-F238E27FC236}">
                <a16:creationId xmlns:a16="http://schemas.microsoft.com/office/drawing/2014/main" id="{D54E63D8-7BF1-AC0A-1370-F5C02A1D0BB3}"/>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20E90B68-DCE8-ED9D-2A5C-76BE76FFE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782" y="1899186"/>
            <a:ext cx="8211796" cy="2473803"/>
          </a:xfrm>
          <a:prstGeom prst="rect">
            <a:avLst/>
          </a:prstGeom>
        </p:spPr>
      </p:pic>
      <p:pic>
        <p:nvPicPr>
          <p:cNvPr id="2" name="Content Placeholder 6" descr="A cell phone with a screen showing a square image&#10;&#10;Description automatically generated">
            <a:extLst>
              <a:ext uri="{FF2B5EF4-FFF2-40B4-BE49-F238E27FC236}">
                <a16:creationId xmlns:a16="http://schemas.microsoft.com/office/drawing/2014/main" id="{AD7637B7-737F-0C2C-7F66-5A5020E291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76968" y="7308497"/>
            <a:ext cx="1701767" cy="2100429"/>
          </a:xfrm>
          <a:prstGeom prst="rect">
            <a:avLst/>
          </a:prstGeom>
        </p:spPr>
      </p:pic>
      <p:pic>
        <p:nvPicPr>
          <p:cNvPr id="3" name="Picture 2" descr="A computer with a screen on&#10;&#10;Description automatically generated">
            <a:extLst>
              <a:ext uri="{FF2B5EF4-FFF2-40B4-BE49-F238E27FC236}">
                <a16:creationId xmlns:a16="http://schemas.microsoft.com/office/drawing/2014/main" id="{6E893549-01C3-9DBC-50B4-9C0A3A742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560" y="6858000"/>
            <a:ext cx="3111591" cy="2485011"/>
          </a:xfrm>
          <a:prstGeom prst="rect">
            <a:avLst/>
          </a:prstGeom>
        </p:spPr>
      </p:pic>
      <p:pic>
        <p:nvPicPr>
          <p:cNvPr id="15" name="Content Placeholder 14" descr="A person in a black jacket&#10;&#10;Description automatically generated">
            <a:extLst>
              <a:ext uri="{FF2B5EF4-FFF2-40B4-BE49-F238E27FC236}">
                <a16:creationId xmlns:a16="http://schemas.microsoft.com/office/drawing/2014/main" id="{27C71BF6-A165-4D69-465D-B0509F28DE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8052" y="7849735"/>
            <a:ext cx="2715895" cy="2715895"/>
          </a:xfrm>
          <a:prstGeom prst="ellipse">
            <a:avLst/>
          </a:prstGeom>
        </p:spPr>
      </p:pic>
      <p:grpSp>
        <p:nvGrpSpPr>
          <p:cNvPr id="4" name="Group 3">
            <a:extLst>
              <a:ext uri="{FF2B5EF4-FFF2-40B4-BE49-F238E27FC236}">
                <a16:creationId xmlns:a16="http://schemas.microsoft.com/office/drawing/2014/main" id="{66AC7484-CAF6-0803-763E-6EC70BE73D14}"/>
              </a:ext>
            </a:extLst>
          </p:cNvPr>
          <p:cNvGrpSpPr/>
          <p:nvPr/>
        </p:nvGrpSpPr>
        <p:grpSpPr>
          <a:xfrm>
            <a:off x="-7562453" y="3357593"/>
            <a:ext cx="2565893" cy="707886"/>
            <a:chOff x="7748287" y="1509312"/>
            <a:chExt cx="2565893" cy="707886"/>
          </a:xfrm>
        </p:grpSpPr>
        <p:sp>
          <p:nvSpPr>
            <p:cNvPr id="6" name="TextBox 5">
              <a:extLst>
                <a:ext uri="{FF2B5EF4-FFF2-40B4-BE49-F238E27FC236}">
                  <a16:creationId xmlns:a16="http://schemas.microsoft.com/office/drawing/2014/main" id="{EC5D331C-33E4-D66C-39C6-B3846B5A4912}"/>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8" name="Picture 2" descr="Name tag Generic Glyph icon">
              <a:extLst>
                <a:ext uri="{FF2B5EF4-FFF2-40B4-BE49-F238E27FC236}">
                  <a16:creationId xmlns:a16="http://schemas.microsoft.com/office/drawing/2014/main" id="{3666B477-C28E-7E5D-B3DE-D6646E0B2B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EE1B034-338C-F776-8D54-B4CCB584D518}"/>
              </a:ext>
            </a:extLst>
          </p:cNvPr>
          <p:cNvGrpSpPr/>
          <p:nvPr/>
        </p:nvGrpSpPr>
        <p:grpSpPr>
          <a:xfrm>
            <a:off x="16174266" y="5208068"/>
            <a:ext cx="3681432" cy="1046440"/>
            <a:chOff x="7687148" y="2437449"/>
            <a:chExt cx="3681432" cy="1046440"/>
          </a:xfrm>
        </p:grpSpPr>
        <p:sp>
          <p:nvSpPr>
            <p:cNvPr id="10" name="TextBox 9">
              <a:extLst>
                <a:ext uri="{FF2B5EF4-FFF2-40B4-BE49-F238E27FC236}">
                  <a16:creationId xmlns:a16="http://schemas.microsoft.com/office/drawing/2014/main" id="{C0B1B851-5678-46A2-2AC3-08DFC88E4A19}"/>
                </a:ext>
              </a:extLst>
            </p:cNvPr>
            <p:cNvSpPr txBox="1"/>
            <p:nvPr/>
          </p:nvSpPr>
          <p:spPr>
            <a:xfrm>
              <a:off x="8466333" y="2437449"/>
              <a:ext cx="2902247" cy="1046440"/>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err="1">
                  <a:latin typeface="Coolvetica Rg" panose="020B0603030602020004" pitchFamily="34" charset="0"/>
                </a:rPr>
                <a:t>Fakultas</a:t>
              </a:r>
              <a:r>
                <a:rPr lang="en-US" sz="1600" dirty="0">
                  <a:latin typeface="Coolvetica Rg" panose="020B0603030602020004" pitchFamily="34" charset="0"/>
                </a:rPr>
                <a:t> </a:t>
              </a:r>
              <a:r>
                <a:rPr lang="en-US" sz="1600" dirty="0" err="1">
                  <a:latin typeface="Coolvetica Rg" panose="020B0603030602020004" pitchFamily="34" charset="0"/>
                </a:rPr>
                <a:t>Perikanan</a:t>
              </a:r>
              <a:r>
                <a:rPr lang="en-US" sz="1600" dirty="0">
                  <a:latin typeface="Coolvetica Rg" panose="020B0603030602020004" pitchFamily="34" charset="0"/>
                </a:rPr>
                <a:t> dan </a:t>
              </a:r>
              <a:r>
                <a:rPr lang="en-US" sz="1600" dirty="0" err="1">
                  <a:latin typeface="Coolvetica Rg" panose="020B0603030602020004" pitchFamily="34" charset="0"/>
                </a:rPr>
                <a:t>Ilmu</a:t>
              </a:r>
              <a:r>
                <a:rPr lang="en-US" sz="1600" dirty="0">
                  <a:latin typeface="Coolvetica Rg" panose="020B0603030602020004" pitchFamily="34" charset="0"/>
                </a:rPr>
                <a:t> </a:t>
              </a:r>
              <a:r>
                <a:rPr lang="en-US" sz="1600" dirty="0" err="1">
                  <a:latin typeface="Coolvetica Rg" panose="020B0603030602020004" pitchFamily="34" charset="0"/>
                </a:rPr>
                <a:t>Kelautan</a:t>
              </a:r>
              <a:endParaRPr lang="en-US" sz="1600" dirty="0">
                <a:latin typeface="Coolvetica Rg" panose="020B0603030602020004" pitchFamily="34" charset="0"/>
              </a:endParaRPr>
            </a:p>
            <a:p>
              <a:r>
                <a:rPr lang="en-US" sz="1400" dirty="0">
                  <a:solidFill>
                    <a:schemeClr val="tx1">
                      <a:lumMod val="50000"/>
                      <a:lumOff val="50000"/>
                    </a:schemeClr>
                  </a:solidFill>
                  <a:latin typeface="Coolvetica Rg" panose="020B0603030602020004" pitchFamily="34" charset="0"/>
                </a:rPr>
                <a:t>2017 - 2022</a:t>
              </a:r>
            </a:p>
          </p:txBody>
        </p:sp>
        <p:pic>
          <p:nvPicPr>
            <p:cNvPr id="11" name="Picture 8" descr="Institut Pertanian Bogor – Kompaspedia">
              <a:extLst>
                <a:ext uri="{FF2B5EF4-FFF2-40B4-BE49-F238E27FC236}">
                  <a16:creationId xmlns:a16="http://schemas.microsoft.com/office/drawing/2014/main" id="{F649781B-B2CD-D126-7475-9E956522C01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8AF5C2D-B7AA-3C90-0F0E-6B22DA44303F}"/>
              </a:ext>
            </a:extLst>
          </p:cNvPr>
          <p:cNvGrpSpPr/>
          <p:nvPr/>
        </p:nvGrpSpPr>
        <p:grpSpPr>
          <a:xfrm>
            <a:off x="16174266" y="4146644"/>
            <a:ext cx="4149057" cy="795181"/>
            <a:chOff x="7758447" y="3656195"/>
            <a:chExt cx="4149057" cy="795181"/>
          </a:xfrm>
        </p:grpSpPr>
        <p:pic>
          <p:nvPicPr>
            <p:cNvPr id="13" name="Picture 10" descr="Purwadhika Digital Technology School Karyawan, Lokasi, Alumni | LinkedIn">
              <a:extLst>
                <a:ext uri="{FF2B5EF4-FFF2-40B4-BE49-F238E27FC236}">
                  <a16:creationId xmlns:a16="http://schemas.microsoft.com/office/drawing/2014/main" id="{9D5805A7-4A9A-7FB0-0ABB-1C7152107B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00380-F8D9-B8DA-3A4C-4EEE40163182}"/>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16" name="Group 15">
            <a:extLst>
              <a:ext uri="{FF2B5EF4-FFF2-40B4-BE49-F238E27FC236}">
                <a16:creationId xmlns:a16="http://schemas.microsoft.com/office/drawing/2014/main" id="{A5C302F2-C3C2-6817-EBE3-CEAA909687BE}"/>
              </a:ext>
            </a:extLst>
          </p:cNvPr>
          <p:cNvGrpSpPr/>
          <p:nvPr/>
        </p:nvGrpSpPr>
        <p:grpSpPr>
          <a:xfrm>
            <a:off x="-7083149" y="4393083"/>
            <a:ext cx="1962719" cy="707886"/>
            <a:chOff x="2962982" y="1515495"/>
            <a:chExt cx="1962719" cy="707886"/>
          </a:xfrm>
        </p:grpSpPr>
        <p:pic>
          <p:nvPicPr>
            <p:cNvPr id="17" name="Picture 12" descr="Schedule Calendar icon PNG and SVG Vector Free Download">
              <a:extLst>
                <a:ext uri="{FF2B5EF4-FFF2-40B4-BE49-F238E27FC236}">
                  <a16:creationId xmlns:a16="http://schemas.microsoft.com/office/drawing/2014/main" id="{0B9DD95E-B516-33E9-AB9B-88E05D5706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BB906C6-74E6-A1F7-1D72-7F64EE4A4B42}"/>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a:t>
              </a:r>
              <a:r>
                <a:rPr lang="en-US" sz="2000" dirty="0" err="1">
                  <a:latin typeface="Coolvetica Rg" panose="020B0603030602020004" pitchFamily="34" charset="0"/>
                </a:rPr>
                <a:t>Januari</a:t>
              </a:r>
              <a:r>
                <a:rPr lang="en-US" sz="2000" dirty="0">
                  <a:latin typeface="Coolvetica Rg" panose="020B0603030602020004" pitchFamily="34" charset="0"/>
                </a:rPr>
                <a:t> </a:t>
              </a:r>
            </a:p>
            <a:p>
              <a:pPr algn="r"/>
              <a:r>
                <a:rPr lang="en-US" sz="2000" dirty="0">
                  <a:latin typeface="Coolvetica Rg" panose="020B0603030602020004" pitchFamily="34" charset="0"/>
                </a:rPr>
                <a:t>1999</a:t>
              </a:r>
            </a:p>
          </p:txBody>
        </p:sp>
      </p:grpSp>
      <p:grpSp>
        <p:nvGrpSpPr>
          <p:cNvPr id="19" name="Group 18">
            <a:extLst>
              <a:ext uri="{FF2B5EF4-FFF2-40B4-BE49-F238E27FC236}">
                <a16:creationId xmlns:a16="http://schemas.microsoft.com/office/drawing/2014/main" id="{774C492E-B43D-F4E4-8054-539510A70671}"/>
              </a:ext>
            </a:extLst>
          </p:cNvPr>
          <p:cNvGrpSpPr/>
          <p:nvPr/>
        </p:nvGrpSpPr>
        <p:grpSpPr>
          <a:xfrm>
            <a:off x="16079088" y="2995308"/>
            <a:ext cx="3023495" cy="769441"/>
            <a:chOff x="4911465" y="5193718"/>
            <a:chExt cx="3023495" cy="769441"/>
          </a:xfrm>
        </p:grpSpPr>
        <p:pic>
          <p:nvPicPr>
            <p:cNvPr id="20" name="Picture 14" descr="PhinCon - CRM and Middleware Indonesia">
              <a:extLst>
                <a:ext uri="{FF2B5EF4-FFF2-40B4-BE49-F238E27FC236}">
                  <a16:creationId xmlns:a16="http://schemas.microsoft.com/office/drawing/2014/main" id="{370FC806-1AF6-477C-0083-CC8D0F923DC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DFA4699-E136-7C9B-4C95-B0BE73A08796}"/>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22" name="Group 21">
            <a:extLst>
              <a:ext uri="{FF2B5EF4-FFF2-40B4-BE49-F238E27FC236}">
                <a16:creationId xmlns:a16="http://schemas.microsoft.com/office/drawing/2014/main" id="{4B7F5042-E5DA-FAF3-E856-4D2C3BF90C0F}"/>
              </a:ext>
            </a:extLst>
          </p:cNvPr>
          <p:cNvGrpSpPr/>
          <p:nvPr/>
        </p:nvGrpSpPr>
        <p:grpSpPr>
          <a:xfrm>
            <a:off x="-7460077" y="5428573"/>
            <a:ext cx="2463517" cy="707886"/>
            <a:chOff x="2549897" y="4064618"/>
            <a:chExt cx="2463517" cy="707886"/>
          </a:xfrm>
        </p:grpSpPr>
        <p:pic>
          <p:nvPicPr>
            <p:cNvPr id="23" name="Picture 16" descr="Location, ic, on icon - Free download on Iconfinder">
              <a:extLst>
                <a:ext uri="{FF2B5EF4-FFF2-40B4-BE49-F238E27FC236}">
                  <a16:creationId xmlns:a16="http://schemas.microsoft.com/office/drawing/2014/main" id="{9CA2D0D0-BFC8-975A-6540-3CFA1F0492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971E95C-C44C-1E7B-D9B8-13987E90948C}"/>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pic>
        <p:nvPicPr>
          <p:cNvPr id="27" name="Picture 26" descr="A blue and green logo&#10;&#10;Description automatically generated">
            <a:extLst>
              <a:ext uri="{FF2B5EF4-FFF2-40B4-BE49-F238E27FC236}">
                <a16:creationId xmlns:a16="http://schemas.microsoft.com/office/drawing/2014/main" id="{C2EA39AE-BAFC-402F-0AAE-0D95559C07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890644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C8BE0F0-E58B-10AE-4184-2054D4A80F35}"/>
              </a:ext>
            </a:extLst>
          </p:cNvPr>
          <p:cNvSpPr txBox="1"/>
          <p:nvPr/>
        </p:nvSpPr>
        <p:spPr>
          <a:xfrm>
            <a:off x="254240" y="850979"/>
            <a:ext cx="11683519" cy="2862322"/>
          </a:xfrm>
          <a:prstGeom prst="rect">
            <a:avLst/>
          </a:prstGeom>
          <a:noFill/>
        </p:spPr>
        <p:txBody>
          <a:bodyPr wrap="none" rtlCol="0">
            <a:spAutoFit/>
          </a:bodyPr>
          <a:lstStyle/>
          <a:p>
            <a:r>
              <a:rPr lang="en-US" sz="18000" dirty="0">
                <a:solidFill>
                  <a:srgbClr val="00639F"/>
                </a:solidFill>
                <a:latin typeface="Coolvetica Rg" panose="020B0603030602020004" pitchFamily="34" charset="0"/>
              </a:rPr>
              <a:t>THANK</a:t>
            </a:r>
            <a:r>
              <a:rPr lang="en-US" sz="18000" dirty="0">
                <a:latin typeface="Coolvetica Rg" panose="020B0603030602020004" pitchFamily="34" charset="0"/>
              </a:rPr>
              <a:t> </a:t>
            </a:r>
            <a:r>
              <a:rPr lang="en-US" sz="18000" dirty="0">
                <a:solidFill>
                  <a:srgbClr val="FFDB52"/>
                </a:solidFill>
                <a:latin typeface="Coolvetica Rg" panose="020B0603030602020004" pitchFamily="34" charset="0"/>
              </a:rPr>
              <a:t>YOU</a:t>
            </a:r>
          </a:p>
        </p:txBody>
      </p:sp>
      <p:pic>
        <p:nvPicPr>
          <p:cNvPr id="8" name="Picture 7" descr="A person in a black jacket&#10;&#10;Description automatically generated">
            <a:extLst>
              <a:ext uri="{FF2B5EF4-FFF2-40B4-BE49-F238E27FC236}">
                <a16:creationId xmlns:a16="http://schemas.microsoft.com/office/drawing/2014/main" id="{CE82E0F1-B57E-CE60-4CA3-DD918F745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850979"/>
            <a:ext cx="4762500" cy="4762500"/>
          </a:xfrm>
          <a:prstGeom prst="rect">
            <a:avLst/>
          </a:prstGeom>
        </p:spPr>
      </p:pic>
      <p:pic>
        <p:nvPicPr>
          <p:cNvPr id="4" name="Picture 3" descr="A yellow and blue text&#10;&#10;Description automatically generated">
            <a:extLst>
              <a:ext uri="{FF2B5EF4-FFF2-40B4-BE49-F238E27FC236}">
                <a16:creationId xmlns:a16="http://schemas.microsoft.com/office/drawing/2014/main" id="{2E03AE13-303C-2F82-FDC5-9545DD6A2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374" y="2958225"/>
            <a:ext cx="9391252" cy="2829115"/>
          </a:xfrm>
          <a:prstGeom prst="rect">
            <a:avLst/>
          </a:prstGeom>
        </p:spPr>
      </p:pic>
      <p:pic>
        <p:nvPicPr>
          <p:cNvPr id="10" name="Picture 9" descr="A blue and green logo&#10;&#10;Description automatically generated">
            <a:extLst>
              <a:ext uri="{FF2B5EF4-FFF2-40B4-BE49-F238E27FC236}">
                <a16:creationId xmlns:a16="http://schemas.microsoft.com/office/drawing/2014/main" id="{4D334442-A017-2AEA-D66F-2D5E4C34E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520" y="409142"/>
            <a:ext cx="1466957" cy="418135"/>
          </a:xfrm>
          <a:prstGeom prst="rect">
            <a:avLst/>
          </a:prstGeom>
        </p:spPr>
      </p:pic>
    </p:spTree>
    <p:extLst>
      <p:ext uri="{BB962C8B-B14F-4D97-AF65-F5344CB8AC3E}">
        <p14:creationId xmlns:p14="http://schemas.microsoft.com/office/powerpoint/2010/main" val="64441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on a rock looking at a mountain range&#10;&#10;Description automatically generated">
            <a:extLst>
              <a:ext uri="{FF2B5EF4-FFF2-40B4-BE49-F238E27FC236}">
                <a16:creationId xmlns:a16="http://schemas.microsoft.com/office/drawing/2014/main" id="{50ABB5F4-33E3-E104-5001-5C44414D899F}"/>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762000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4E90952A-A164-8898-7DBC-ACE858FC7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pic>
        <p:nvPicPr>
          <p:cNvPr id="12" name="Content Placeholder 6" descr="A cell phone with a screen showing a square image&#10;&#10;Description automatically generated">
            <a:extLst>
              <a:ext uri="{FF2B5EF4-FFF2-40B4-BE49-F238E27FC236}">
                <a16:creationId xmlns:a16="http://schemas.microsoft.com/office/drawing/2014/main" id="{4738F06C-A292-CCA3-D1A4-20B6220C4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5737" y="4757571"/>
            <a:ext cx="1701767" cy="2100429"/>
          </a:xfrm>
          <a:prstGeom prst="rect">
            <a:avLst/>
          </a:prstGeom>
        </p:spPr>
      </p:pic>
      <p:pic>
        <p:nvPicPr>
          <p:cNvPr id="13" name="Picture 12" descr="A computer with a screen on&#10;&#10;Description automatically generated">
            <a:extLst>
              <a:ext uri="{FF2B5EF4-FFF2-40B4-BE49-F238E27FC236}">
                <a16:creationId xmlns:a16="http://schemas.microsoft.com/office/drawing/2014/main" id="{AB7405AA-9036-EC9A-AEDC-5F0BDA1FA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11" y="4565279"/>
            <a:ext cx="3111591" cy="2485011"/>
          </a:xfrm>
          <a:prstGeom prst="rect">
            <a:avLst/>
          </a:prstGeom>
        </p:spPr>
      </p:pic>
      <p:pic>
        <p:nvPicPr>
          <p:cNvPr id="18" name="Content Placeholder 14" descr="A person in a black jacket&#10;&#10;Description automatically generated">
            <a:extLst>
              <a:ext uri="{FF2B5EF4-FFF2-40B4-BE49-F238E27FC236}">
                <a16:creationId xmlns:a16="http://schemas.microsoft.com/office/drawing/2014/main" id="{615A348E-74B7-B089-B680-D367209AD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6772" y="1856653"/>
            <a:ext cx="2715895" cy="2715895"/>
          </a:xfrm>
          <a:prstGeom prst="ellipse">
            <a:avLst/>
          </a:prstGeom>
        </p:spPr>
      </p:pic>
      <p:grpSp>
        <p:nvGrpSpPr>
          <p:cNvPr id="22" name="Group 21">
            <a:extLst>
              <a:ext uri="{FF2B5EF4-FFF2-40B4-BE49-F238E27FC236}">
                <a16:creationId xmlns:a16="http://schemas.microsoft.com/office/drawing/2014/main" id="{8DF3B417-6BBB-DDF1-DE9E-6C21C3C0CD7B}"/>
              </a:ext>
            </a:extLst>
          </p:cNvPr>
          <p:cNvGrpSpPr/>
          <p:nvPr/>
        </p:nvGrpSpPr>
        <p:grpSpPr>
          <a:xfrm>
            <a:off x="2419739" y="1527468"/>
            <a:ext cx="2565893" cy="707886"/>
            <a:chOff x="7748287" y="1509312"/>
            <a:chExt cx="2565893" cy="707886"/>
          </a:xfrm>
        </p:grpSpPr>
        <p:sp>
          <p:nvSpPr>
            <p:cNvPr id="20" name="TextBox 19">
              <a:extLst>
                <a:ext uri="{FF2B5EF4-FFF2-40B4-BE49-F238E27FC236}">
                  <a16:creationId xmlns:a16="http://schemas.microsoft.com/office/drawing/2014/main" id="{B71C6B99-33E1-3E24-8972-EBA51006A48D}"/>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1026" name="Picture 2" descr="Name tag Generic Glyph icon">
              <a:extLst>
                <a:ext uri="{FF2B5EF4-FFF2-40B4-BE49-F238E27FC236}">
                  <a16:creationId xmlns:a16="http://schemas.microsoft.com/office/drawing/2014/main" id="{DF9D747B-B44F-8282-2CD2-A2E083205B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444E75EC-F257-74CA-B41D-8BED1B5808FB}"/>
              </a:ext>
            </a:extLst>
          </p:cNvPr>
          <p:cNvGrpSpPr/>
          <p:nvPr/>
        </p:nvGrpSpPr>
        <p:grpSpPr>
          <a:xfrm>
            <a:off x="7138987" y="3711131"/>
            <a:ext cx="3681432" cy="1015663"/>
            <a:chOff x="7687148" y="2437449"/>
            <a:chExt cx="3681432" cy="1015663"/>
          </a:xfrm>
        </p:grpSpPr>
        <p:sp>
          <p:nvSpPr>
            <p:cNvPr id="27" name="TextBox 26">
              <a:extLst>
                <a:ext uri="{FF2B5EF4-FFF2-40B4-BE49-F238E27FC236}">
                  <a16:creationId xmlns:a16="http://schemas.microsoft.com/office/drawing/2014/main" id="{273231E6-D643-3652-FB5F-381407A6F720}"/>
                </a:ext>
              </a:extLst>
            </p:cNvPr>
            <p:cNvSpPr txBox="1"/>
            <p:nvPr/>
          </p:nvSpPr>
          <p:spPr>
            <a:xfrm>
              <a:off x="8466333" y="2437449"/>
              <a:ext cx="2902247" cy="1015663"/>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a:latin typeface="Coolvetica Rg" panose="020B0603030602020004" pitchFamily="34" charset="0"/>
                </a:rPr>
                <a:t>Faculty of Fisheries and Marine Science</a:t>
              </a:r>
            </a:p>
            <a:p>
              <a:r>
                <a:rPr lang="en-US" sz="1400" dirty="0">
                  <a:solidFill>
                    <a:schemeClr val="tx1">
                      <a:lumMod val="50000"/>
                      <a:lumOff val="50000"/>
                    </a:schemeClr>
                  </a:solidFill>
                  <a:latin typeface="Coolvetica Rg" panose="020B0603030602020004" pitchFamily="34" charset="0"/>
                </a:rPr>
                <a:t>2017 - 2022</a:t>
              </a:r>
            </a:p>
          </p:txBody>
        </p:sp>
        <p:pic>
          <p:nvPicPr>
            <p:cNvPr id="1032" name="Picture 8" descr="Institut Pertanian Bogor – Kompaspedia">
              <a:extLst>
                <a:ext uri="{FF2B5EF4-FFF2-40B4-BE49-F238E27FC236}">
                  <a16:creationId xmlns:a16="http://schemas.microsoft.com/office/drawing/2014/main" id="{73AF19D8-7969-507F-DF08-1987AF38B27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DE7E9B1-3396-1863-A71D-38D6B7EB2647}"/>
              </a:ext>
            </a:extLst>
          </p:cNvPr>
          <p:cNvGrpSpPr/>
          <p:nvPr/>
        </p:nvGrpSpPr>
        <p:grpSpPr>
          <a:xfrm>
            <a:off x="7529830" y="2649707"/>
            <a:ext cx="4149057" cy="795181"/>
            <a:chOff x="7758447" y="3656195"/>
            <a:chExt cx="4149057" cy="795181"/>
          </a:xfrm>
        </p:grpSpPr>
        <p:pic>
          <p:nvPicPr>
            <p:cNvPr id="1034" name="Picture 10" descr="Purwadhika Digital Technology School Karyawan, Lokasi, Alumni | LinkedIn">
              <a:extLst>
                <a:ext uri="{FF2B5EF4-FFF2-40B4-BE49-F238E27FC236}">
                  <a16:creationId xmlns:a16="http://schemas.microsoft.com/office/drawing/2014/main" id="{7101D03E-412D-960F-4CDB-450E7CE29D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C47BD97-D121-496F-6226-0734D65E311E}"/>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31" name="Group 30">
            <a:extLst>
              <a:ext uri="{FF2B5EF4-FFF2-40B4-BE49-F238E27FC236}">
                <a16:creationId xmlns:a16="http://schemas.microsoft.com/office/drawing/2014/main" id="{C85AE297-664C-AF94-029F-95B21CE46C07}"/>
              </a:ext>
            </a:extLst>
          </p:cNvPr>
          <p:cNvGrpSpPr/>
          <p:nvPr/>
        </p:nvGrpSpPr>
        <p:grpSpPr>
          <a:xfrm>
            <a:off x="2536890" y="2706224"/>
            <a:ext cx="1962719" cy="707886"/>
            <a:chOff x="2962982" y="1515495"/>
            <a:chExt cx="1962719" cy="707886"/>
          </a:xfrm>
        </p:grpSpPr>
        <p:pic>
          <p:nvPicPr>
            <p:cNvPr id="1036" name="Picture 12" descr="Schedule Calendar icon PNG and SVG Vector Free Download">
              <a:extLst>
                <a:ext uri="{FF2B5EF4-FFF2-40B4-BE49-F238E27FC236}">
                  <a16:creationId xmlns:a16="http://schemas.microsoft.com/office/drawing/2014/main" id="{DCA963BA-42C6-FEF5-F5DE-67D5CB705A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6FA037E-1464-8F1B-81BE-7181C572C907}"/>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January </a:t>
              </a:r>
            </a:p>
            <a:p>
              <a:pPr algn="r"/>
              <a:r>
                <a:rPr lang="en-US" sz="2000" dirty="0">
                  <a:latin typeface="Coolvetica Rg" panose="020B0603030602020004" pitchFamily="34" charset="0"/>
                </a:rPr>
                <a:t>1999</a:t>
              </a:r>
            </a:p>
          </p:txBody>
        </p:sp>
      </p:grpSp>
      <p:grpSp>
        <p:nvGrpSpPr>
          <p:cNvPr id="34" name="Group 33">
            <a:extLst>
              <a:ext uri="{FF2B5EF4-FFF2-40B4-BE49-F238E27FC236}">
                <a16:creationId xmlns:a16="http://schemas.microsoft.com/office/drawing/2014/main" id="{4470DD6F-F982-8AB4-5473-A9E82BFAB007}"/>
              </a:ext>
            </a:extLst>
          </p:cNvPr>
          <p:cNvGrpSpPr/>
          <p:nvPr/>
        </p:nvGrpSpPr>
        <p:grpSpPr>
          <a:xfrm>
            <a:off x="7043809" y="1498371"/>
            <a:ext cx="3023495" cy="769441"/>
            <a:chOff x="4911465" y="5193718"/>
            <a:chExt cx="3023495" cy="769441"/>
          </a:xfrm>
        </p:grpSpPr>
        <p:pic>
          <p:nvPicPr>
            <p:cNvPr id="1038" name="Picture 14" descr="PhinCon - CRM and Middleware Indonesia">
              <a:extLst>
                <a:ext uri="{FF2B5EF4-FFF2-40B4-BE49-F238E27FC236}">
                  <a16:creationId xmlns:a16="http://schemas.microsoft.com/office/drawing/2014/main" id="{AE38BBEE-6D3E-78A2-A5E3-0839A2DBCE1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902894A-CD3B-B533-BA29-0E83C5AAD93C}"/>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36" name="Group 35">
            <a:extLst>
              <a:ext uri="{FF2B5EF4-FFF2-40B4-BE49-F238E27FC236}">
                <a16:creationId xmlns:a16="http://schemas.microsoft.com/office/drawing/2014/main" id="{4F03B4F7-54F6-B7E9-7125-4C5466A0444D}"/>
              </a:ext>
            </a:extLst>
          </p:cNvPr>
          <p:cNvGrpSpPr/>
          <p:nvPr/>
        </p:nvGrpSpPr>
        <p:grpSpPr>
          <a:xfrm>
            <a:off x="2468617" y="3910981"/>
            <a:ext cx="2463517" cy="707886"/>
            <a:chOff x="2549897" y="4064618"/>
            <a:chExt cx="2463517" cy="707886"/>
          </a:xfrm>
        </p:grpSpPr>
        <p:pic>
          <p:nvPicPr>
            <p:cNvPr id="1040" name="Picture 16" descr="Location, ic, on icon - Free download on Iconfinder">
              <a:extLst>
                <a:ext uri="{FF2B5EF4-FFF2-40B4-BE49-F238E27FC236}">
                  <a16:creationId xmlns:a16="http://schemas.microsoft.com/office/drawing/2014/main" id="{51156C14-DAEB-826D-FD18-EB3190CD62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8D23247-91DA-0E3A-0AD6-8B9A433D035D}"/>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grpSp>
        <p:nvGrpSpPr>
          <p:cNvPr id="42" name="Group 41">
            <a:extLst>
              <a:ext uri="{FF2B5EF4-FFF2-40B4-BE49-F238E27FC236}">
                <a16:creationId xmlns:a16="http://schemas.microsoft.com/office/drawing/2014/main" id="{27028A74-D360-6570-7A7F-986B0B34E074}"/>
              </a:ext>
            </a:extLst>
          </p:cNvPr>
          <p:cNvGrpSpPr/>
          <p:nvPr/>
        </p:nvGrpSpPr>
        <p:grpSpPr>
          <a:xfrm>
            <a:off x="6497213" y="7050290"/>
            <a:ext cx="5694787" cy="6093024"/>
            <a:chOff x="2295744" y="6937871"/>
            <a:chExt cx="7437949" cy="7958085"/>
          </a:xfrm>
        </p:grpSpPr>
        <p:pic>
          <p:nvPicPr>
            <p:cNvPr id="40" name="Picture 39" descr="A hand holding a cell phone&#10;&#10;Description automatically generated">
              <a:extLst>
                <a:ext uri="{FF2B5EF4-FFF2-40B4-BE49-F238E27FC236}">
                  <a16:creationId xmlns:a16="http://schemas.microsoft.com/office/drawing/2014/main" id="{534FCEFA-6934-96FF-848D-F09D7ABFBD65}"/>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41" name="Picture 40" descr="A yellow and blue text&#10;&#10;Description automatically generated">
              <a:extLst>
                <a:ext uri="{FF2B5EF4-FFF2-40B4-BE49-F238E27FC236}">
                  <a16:creationId xmlns:a16="http://schemas.microsoft.com/office/drawing/2014/main" id="{B920C79C-C79B-9AA2-05E1-169CA153DB3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grpSp>
        <p:nvGrpSpPr>
          <p:cNvPr id="54" name="Group 53">
            <a:extLst>
              <a:ext uri="{FF2B5EF4-FFF2-40B4-BE49-F238E27FC236}">
                <a16:creationId xmlns:a16="http://schemas.microsoft.com/office/drawing/2014/main" id="{E7FAF404-B53B-9E3A-3CE0-928385310A4F}"/>
              </a:ext>
            </a:extLst>
          </p:cNvPr>
          <p:cNvGrpSpPr/>
          <p:nvPr/>
        </p:nvGrpSpPr>
        <p:grpSpPr>
          <a:xfrm>
            <a:off x="510399" y="6911586"/>
            <a:ext cx="7161953" cy="5771766"/>
            <a:chOff x="568272" y="578400"/>
            <a:chExt cx="7161953" cy="5771766"/>
          </a:xfrm>
        </p:grpSpPr>
        <p:grpSp>
          <p:nvGrpSpPr>
            <p:cNvPr id="55" name="Group 54">
              <a:extLst>
                <a:ext uri="{FF2B5EF4-FFF2-40B4-BE49-F238E27FC236}">
                  <a16:creationId xmlns:a16="http://schemas.microsoft.com/office/drawing/2014/main" id="{05A3EB92-9457-3B7A-2324-1B59BA73BA2B}"/>
                </a:ext>
              </a:extLst>
            </p:cNvPr>
            <p:cNvGrpSpPr/>
            <p:nvPr/>
          </p:nvGrpSpPr>
          <p:grpSpPr>
            <a:xfrm>
              <a:off x="568272" y="578400"/>
              <a:ext cx="7161953" cy="5771766"/>
              <a:chOff x="568272" y="578400"/>
              <a:chExt cx="7161953" cy="5771766"/>
            </a:xfrm>
          </p:grpSpPr>
          <p:pic>
            <p:nvPicPr>
              <p:cNvPr id="57" name="Picture 2" descr="Javascript - Durable Programming">
                <a:extLst>
                  <a:ext uri="{FF2B5EF4-FFF2-40B4-BE49-F238E27FC236}">
                    <a16:creationId xmlns:a16="http://schemas.microsoft.com/office/drawing/2014/main" id="{699C7028-1F38-4714-12BA-761FE677E9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58" name="Picture 4" descr="Express.js Node.js JavaScript MongoDB, node js, text, trademark, logo png |  PNGWing">
                <a:extLst>
                  <a:ext uri="{FF2B5EF4-FFF2-40B4-BE49-F238E27FC236}">
                    <a16:creationId xmlns:a16="http://schemas.microsoft.com/office/drawing/2014/main" id="{2721A08F-8259-12DA-C6A9-63808131D4F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59" name="Picture 6" descr="What is Node.js?. My first introduction to JavaScript was… | by Uriel  Rodriguez | Medium">
                <a:extLst>
                  <a:ext uri="{FF2B5EF4-FFF2-40B4-BE49-F238E27FC236}">
                    <a16:creationId xmlns:a16="http://schemas.microsoft.com/office/drawing/2014/main" id="{C6A03EA6-2034-B62D-BAAD-DC43A2B820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sqlcommenter">
                <a:extLst>
                  <a:ext uri="{FF2B5EF4-FFF2-40B4-BE49-F238E27FC236}">
                    <a16:creationId xmlns:a16="http://schemas.microsoft.com/office/drawing/2014/main" id="{0FA6B4E3-941E-6018-EB51-C85F1AC88792}"/>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61" name="Picture 12" descr="Nodemailer – Send e-mails with Node.JS">
                <a:extLst>
                  <a:ext uri="{FF2B5EF4-FFF2-40B4-BE49-F238E27FC236}">
                    <a16:creationId xmlns:a16="http://schemas.microsoft.com/office/drawing/2014/main" id="{89DC2B2D-602C-A722-5803-B45AFB40AB7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Cloudinary - Schnittstelle / Anbindung / API Integration">
                <a:extLst>
                  <a:ext uri="{FF2B5EF4-FFF2-40B4-BE49-F238E27FC236}">
                    <a16:creationId xmlns:a16="http://schemas.microsoft.com/office/drawing/2014/main" id="{29448D0B-D92B-02DD-2B64-0DDC6FB2BC5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6" descr="Introduction to Redis: Understanding Common Use Cases and Basic Commands">
                <a:extLst>
                  <a:ext uri="{FF2B5EF4-FFF2-40B4-BE49-F238E27FC236}">
                    <a16:creationId xmlns:a16="http://schemas.microsoft.com/office/drawing/2014/main" id="{F470ABC2-E449-2469-A6D7-F0502AD3693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18" descr="JOI: validator for JavaScript objects | by Kush Pranjale | May, 2022 |  Medium | Medium">
                <a:extLst>
                  <a:ext uri="{FF2B5EF4-FFF2-40B4-BE49-F238E27FC236}">
                    <a16:creationId xmlns:a16="http://schemas.microsoft.com/office/drawing/2014/main" id="{FC4EDC2F-0246-0DE9-DCF4-71D63D805E6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2" descr="fastify-multer/README.md at master · fox1t/fastify-multer · GitHub">
                <a:extLst>
                  <a:ext uri="{FF2B5EF4-FFF2-40B4-BE49-F238E27FC236}">
                    <a16:creationId xmlns:a16="http://schemas.microsoft.com/office/drawing/2014/main" id="{83D70228-BC64-6D58-0FE6-E75DCB26EE5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310CD164-11B3-F600-94FD-FCDD1901783F}"/>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pic>
        <p:nvPicPr>
          <p:cNvPr id="1033" name="Graphic 1032">
            <a:extLst>
              <a:ext uri="{FF2B5EF4-FFF2-40B4-BE49-F238E27FC236}">
                <a16:creationId xmlns:a16="http://schemas.microsoft.com/office/drawing/2014/main" id="{8EDEECF9-0024-6608-74FC-08091A43A720}"/>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12568" t="26703" r="14119" b="23877"/>
          <a:stretch/>
        </p:blipFill>
        <p:spPr>
          <a:xfrm>
            <a:off x="6266340" y="8024022"/>
            <a:ext cx="1679808" cy="1132368"/>
          </a:xfrm>
          <a:prstGeom prst="rect">
            <a:avLst/>
          </a:prstGeom>
        </p:spPr>
      </p:pic>
      <p:pic>
        <p:nvPicPr>
          <p:cNvPr id="1039" name="Picture 1038" descr="A blue and green logo&#10;&#10;Description automatically generated">
            <a:extLst>
              <a:ext uri="{FF2B5EF4-FFF2-40B4-BE49-F238E27FC236}">
                <a16:creationId xmlns:a16="http://schemas.microsoft.com/office/drawing/2014/main" id="{F36A509C-5D4C-DF01-9DAB-085E51F288A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74027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cell phone with a screen showing a square image&#10;&#10;Description automatically generated">
            <a:extLst>
              <a:ext uri="{FF2B5EF4-FFF2-40B4-BE49-F238E27FC236}">
                <a16:creationId xmlns:a16="http://schemas.microsoft.com/office/drawing/2014/main" id="{0B99711C-CE71-12BE-A9FE-5F73AAFCB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3275" y="4727603"/>
            <a:ext cx="1701767" cy="2100429"/>
          </a:xfrm>
          <a:prstGeom prst="rect">
            <a:avLst/>
          </a:prstGeom>
        </p:spPr>
      </p:pic>
      <p:pic>
        <p:nvPicPr>
          <p:cNvPr id="5" name="Picture 4" descr="A computer with a screen on&#10;&#10;Description automatically generated">
            <a:extLst>
              <a:ext uri="{FF2B5EF4-FFF2-40B4-BE49-F238E27FC236}">
                <a16:creationId xmlns:a16="http://schemas.microsoft.com/office/drawing/2014/main" id="{257C90D7-851F-6BAA-EACB-6942CAAE2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383" y="4535313"/>
            <a:ext cx="3111591" cy="2485011"/>
          </a:xfrm>
          <a:prstGeom prst="rect">
            <a:avLst/>
          </a:prstGeom>
        </p:spPr>
      </p:pic>
      <p:pic>
        <p:nvPicPr>
          <p:cNvPr id="6" name="Content Placeholder 14" descr="A person in a black jacket&#10;&#10;Description automatically generated">
            <a:extLst>
              <a:ext uri="{FF2B5EF4-FFF2-40B4-BE49-F238E27FC236}">
                <a16:creationId xmlns:a16="http://schemas.microsoft.com/office/drawing/2014/main" id="{9351DD49-2B8A-087A-061B-72FEB196B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914" y="-3383679"/>
            <a:ext cx="2715895" cy="2715895"/>
          </a:xfrm>
          <a:prstGeom prst="ellipse">
            <a:avLst/>
          </a:prstGeom>
        </p:spPr>
      </p:pic>
      <p:grpSp>
        <p:nvGrpSpPr>
          <p:cNvPr id="7" name="Group 6">
            <a:extLst>
              <a:ext uri="{FF2B5EF4-FFF2-40B4-BE49-F238E27FC236}">
                <a16:creationId xmlns:a16="http://schemas.microsoft.com/office/drawing/2014/main" id="{CF5E4EFD-E2BA-A38C-FD92-6BC4274CF938}"/>
              </a:ext>
            </a:extLst>
          </p:cNvPr>
          <p:cNvGrpSpPr/>
          <p:nvPr/>
        </p:nvGrpSpPr>
        <p:grpSpPr>
          <a:xfrm>
            <a:off x="-3358520" y="1432622"/>
            <a:ext cx="2565893" cy="707886"/>
            <a:chOff x="7748287" y="1509312"/>
            <a:chExt cx="2565893" cy="707886"/>
          </a:xfrm>
        </p:grpSpPr>
        <p:sp>
          <p:nvSpPr>
            <p:cNvPr id="8" name="TextBox 7">
              <a:extLst>
                <a:ext uri="{FF2B5EF4-FFF2-40B4-BE49-F238E27FC236}">
                  <a16:creationId xmlns:a16="http://schemas.microsoft.com/office/drawing/2014/main" id="{4C6AED4D-D6C2-B4F1-2BAA-0F226AA8AD7D}"/>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9" name="Picture 2" descr="Name tag Generic Glyph icon">
              <a:extLst>
                <a:ext uri="{FF2B5EF4-FFF2-40B4-BE49-F238E27FC236}">
                  <a16:creationId xmlns:a16="http://schemas.microsoft.com/office/drawing/2014/main" id="{73469C8C-DB20-07E1-F1B1-84FD74459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28233FE-7B2B-FB3A-8B8B-A52F8784F933}"/>
              </a:ext>
            </a:extLst>
          </p:cNvPr>
          <p:cNvGrpSpPr/>
          <p:nvPr/>
        </p:nvGrpSpPr>
        <p:grpSpPr>
          <a:xfrm>
            <a:off x="13223427" y="3645382"/>
            <a:ext cx="3681432" cy="1046440"/>
            <a:chOff x="7687148" y="2437449"/>
            <a:chExt cx="3681432" cy="1046440"/>
          </a:xfrm>
        </p:grpSpPr>
        <p:sp>
          <p:nvSpPr>
            <p:cNvPr id="11" name="TextBox 10">
              <a:extLst>
                <a:ext uri="{FF2B5EF4-FFF2-40B4-BE49-F238E27FC236}">
                  <a16:creationId xmlns:a16="http://schemas.microsoft.com/office/drawing/2014/main" id="{4A0D0C1B-72EA-29A0-744A-A5A72ECE9773}"/>
                </a:ext>
              </a:extLst>
            </p:cNvPr>
            <p:cNvSpPr txBox="1"/>
            <p:nvPr/>
          </p:nvSpPr>
          <p:spPr>
            <a:xfrm>
              <a:off x="8466333" y="2437449"/>
              <a:ext cx="2902247" cy="1046440"/>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err="1">
                  <a:latin typeface="Coolvetica Rg" panose="020B0603030602020004" pitchFamily="34" charset="0"/>
                </a:rPr>
                <a:t>Fakultas</a:t>
              </a:r>
              <a:r>
                <a:rPr lang="en-US" sz="1600" dirty="0">
                  <a:latin typeface="Coolvetica Rg" panose="020B0603030602020004" pitchFamily="34" charset="0"/>
                </a:rPr>
                <a:t> </a:t>
              </a:r>
              <a:r>
                <a:rPr lang="en-US" sz="1600" dirty="0" err="1">
                  <a:latin typeface="Coolvetica Rg" panose="020B0603030602020004" pitchFamily="34" charset="0"/>
                </a:rPr>
                <a:t>Perikanan</a:t>
              </a:r>
              <a:r>
                <a:rPr lang="en-US" sz="1600" dirty="0">
                  <a:latin typeface="Coolvetica Rg" panose="020B0603030602020004" pitchFamily="34" charset="0"/>
                </a:rPr>
                <a:t> dan </a:t>
              </a:r>
              <a:r>
                <a:rPr lang="en-US" sz="1600" dirty="0" err="1">
                  <a:latin typeface="Coolvetica Rg" panose="020B0603030602020004" pitchFamily="34" charset="0"/>
                </a:rPr>
                <a:t>Ilmu</a:t>
              </a:r>
              <a:r>
                <a:rPr lang="en-US" sz="1600" dirty="0">
                  <a:latin typeface="Coolvetica Rg" panose="020B0603030602020004" pitchFamily="34" charset="0"/>
                </a:rPr>
                <a:t> </a:t>
              </a:r>
              <a:r>
                <a:rPr lang="en-US" sz="1600" dirty="0" err="1">
                  <a:latin typeface="Coolvetica Rg" panose="020B0603030602020004" pitchFamily="34" charset="0"/>
                </a:rPr>
                <a:t>Kelautan</a:t>
              </a:r>
              <a:endParaRPr lang="en-US" sz="1600" dirty="0">
                <a:latin typeface="Coolvetica Rg" panose="020B0603030602020004" pitchFamily="34" charset="0"/>
              </a:endParaRPr>
            </a:p>
            <a:p>
              <a:r>
                <a:rPr lang="en-US" sz="1400" dirty="0">
                  <a:solidFill>
                    <a:schemeClr val="tx1">
                      <a:lumMod val="50000"/>
                      <a:lumOff val="50000"/>
                    </a:schemeClr>
                  </a:solidFill>
                  <a:latin typeface="Coolvetica Rg" panose="020B0603030602020004" pitchFamily="34" charset="0"/>
                </a:rPr>
                <a:t>2017 - 2022</a:t>
              </a:r>
            </a:p>
          </p:txBody>
        </p:sp>
        <p:pic>
          <p:nvPicPr>
            <p:cNvPr id="12" name="Picture 8" descr="Institut Pertanian Bogor – Kompaspedia">
              <a:extLst>
                <a:ext uri="{FF2B5EF4-FFF2-40B4-BE49-F238E27FC236}">
                  <a16:creationId xmlns:a16="http://schemas.microsoft.com/office/drawing/2014/main" id="{11BA9ACF-0BB8-10E7-FDCA-BCE0CDC3E9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B01A477-9D81-94A5-963C-A37CDAFD48C4}"/>
              </a:ext>
            </a:extLst>
          </p:cNvPr>
          <p:cNvGrpSpPr/>
          <p:nvPr/>
        </p:nvGrpSpPr>
        <p:grpSpPr>
          <a:xfrm>
            <a:off x="13614270" y="2583958"/>
            <a:ext cx="4149057" cy="795181"/>
            <a:chOff x="7758447" y="3656195"/>
            <a:chExt cx="4149057" cy="795181"/>
          </a:xfrm>
        </p:grpSpPr>
        <p:pic>
          <p:nvPicPr>
            <p:cNvPr id="14" name="Picture 10" descr="Purwadhika Digital Technology School Karyawan, Lokasi, Alumni | LinkedIn">
              <a:extLst>
                <a:ext uri="{FF2B5EF4-FFF2-40B4-BE49-F238E27FC236}">
                  <a16:creationId xmlns:a16="http://schemas.microsoft.com/office/drawing/2014/main" id="{230ADD24-8141-DFC4-14C1-BD00D8F556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31082EA-FF76-4434-89B9-2325F7019040}"/>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16" name="Group 15">
            <a:extLst>
              <a:ext uri="{FF2B5EF4-FFF2-40B4-BE49-F238E27FC236}">
                <a16:creationId xmlns:a16="http://schemas.microsoft.com/office/drawing/2014/main" id="{C9344DBC-202C-D6CE-5AEA-2876D30BDBD3}"/>
              </a:ext>
            </a:extLst>
          </p:cNvPr>
          <p:cNvGrpSpPr/>
          <p:nvPr/>
        </p:nvGrpSpPr>
        <p:grpSpPr>
          <a:xfrm>
            <a:off x="-3241369" y="2611378"/>
            <a:ext cx="1962719" cy="707886"/>
            <a:chOff x="2962982" y="1515495"/>
            <a:chExt cx="1962719" cy="707886"/>
          </a:xfrm>
        </p:grpSpPr>
        <p:pic>
          <p:nvPicPr>
            <p:cNvPr id="17" name="Picture 12" descr="Schedule Calendar icon PNG and SVG Vector Free Download">
              <a:extLst>
                <a:ext uri="{FF2B5EF4-FFF2-40B4-BE49-F238E27FC236}">
                  <a16:creationId xmlns:a16="http://schemas.microsoft.com/office/drawing/2014/main" id="{76FF5159-414E-4E48-522F-A18FD2AC74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C797B1B-8E14-9944-9885-E3D625651C09}"/>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a:t>
              </a:r>
              <a:r>
                <a:rPr lang="en-US" sz="2000" dirty="0" err="1">
                  <a:latin typeface="Coolvetica Rg" panose="020B0603030602020004" pitchFamily="34" charset="0"/>
                </a:rPr>
                <a:t>Januari</a:t>
              </a:r>
              <a:r>
                <a:rPr lang="en-US" sz="2000" dirty="0">
                  <a:latin typeface="Coolvetica Rg" panose="020B0603030602020004" pitchFamily="34" charset="0"/>
                </a:rPr>
                <a:t> </a:t>
              </a:r>
            </a:p>
            <a:p>
              <a:pPr algn="r"/>
              <a:r>
                <a:rPr lang="en-US" sz="2000" dirty="0">
                  <a:latin typeface="Coolvetica Rg" panose="020B0603030602020004" pitchFamily="34" charset="0"/>
                </a:rPr>
                <a:t>1999</a:t>
              </a:r>
            </a:p>
          </p:txBody>
        </p:sp>
      </p:grpSp>
      <p:grpSp>
        <p:nvGrpSpPr>
          <p:cNvPr id="19" name="Group 18">
            <a:extLst>
              <a:ext uri="{FF2B5EF4-FFF2-40B4-BE49-F238E27FC236}">
                <a16:creationId xmlns:a16="http://schemas.microsoft.com/office/drawing/2014/main" id="{D608F06F-D2C9-96FF-13C3-264227048956}"/>
              </a:ext>
            </a:extLst>
          </p:cNvPr>
          <p:cNvGrpSpPr/>
          <p:nvPr/>
        </p:nvGrpSpPr>
        <p:grpSpPr>
          <a:xfrm>
            <a:off x="13128249" y="1432622"/>
            <a:ext cx="3023495" cy="769441"/>
            <a:chOff x="4911465" y="5193718"/>
            <a:chExt cx="3023495" cy="769441"/>
          </a:xfrm>
        </p:grpSpPr>
        <p:pic>
          <p:nvPicPr>
            <p:cNvPr id="20" name="Picture 14" descr="PhinCon - CRM and Middleware Indonesia">
              <a:extLst>
                <a:ext uri="{FF2B5EF4-FFF2-40B4-BE49-F238E27FC236}">
                  <a16:creationId xmlns:a16="http://schemas.microsoft.com/office/drawing/2014/main" id="{EF10C134-EF63-A1A0-7748-3191127AC1A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E579A7F-A6B3-8FFC-8233-FC6F5CDADCF6}"/>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22" name="Group 21">
            <a:extLst>
              <a:ext uri="{FF2B5EF4-FFF2-40B4-BE49-F238E27FC236}">
                <a16:creationId xmlns:a16="http://schemas.microsoft.com/office/drawing/2014/main" id="{4BAA87AE-E374-FE8D-8E0C-DFD6A4CE64D3}"/>
              </a:ext>
            </a:extLst>
          </p:cNvPr>
          <p:cNvGrpSpPr/>
          <p:nvPr/>
        </p:nvGrpSpPr>
        <p:grpSpPr>
          <a:xfrm>
            <a:off x="-3309642" y="3816135"/>
            <a:ext cx="2463517" cy="707886"/>
            <a:chOff x="2549897" y="4064618"/>
            <a:chExt cx="2463517" cy="707886"/>
          </a:xfrm>
        </p:grpSpPr>
        <p:pic>
          <p:nvPicPr>
            <p:cNvPr id="23" name="Picture 16" descr="Location, ic, on icon - Free download on Iconfinder">
              <a:extLst>
                <a:ext uri="{FF2B5EF4-FFF2-40B4-BE49-F238E27FC236}">
                  <a16:creationId xmlns:a16="http://schemas.microsoft.com/office/drawing/2014/main" id="{9C9D105F-1643-8659-C414-710BE1AE19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C604565-7D57-9E8F-CE8F-E19F7F6E960B}"/>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grpSp>
        <p:nvGrpSpPr>
          <p:cNvPr id="28" name="Group 27">
            <a:extLst>
              <a:ext uri="{FF2B5EF4-FFF2-40B4-BE49-F238E27FC236}">
                <a16:creationId xmlns:a16="http://schemas.microsoft.com/office/drawing/2014/main" id="{D4F1B882-3B98-2D35-0836-1472C3AE77CB}"/>
              </a:ext>
            </a:extLst>
          </p:cNvPr>
          <p:cNvGrpSpPr/>
          <p:nvPr/>
        </p:nvGrpSpPr>
        <p:grpSpPr>
          <a:xfrm>
            <a:off x="6526090" y="783023"/>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3A7DDE73-1879-3784-0341-BF517846E788}"/>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17F16723-40FC-3554-E751-F94F322D05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08A1C0ED-CE00-2CA7-2622-BFEDA527C44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1DDD9308-3C6C-D85D-9E8C-FC947DAFC1A9}"/>
              </a:ext>
            </a:extLst>
          </p:cNvPr>
          <p:cNvGrpSpPr/>
          <p:nvPr/>
        </p:nvGrpSpPr>
        <p:grpSpPr>
          <a:xfrm>
            <a:off x="568272" y="578400"/>
            <a:ext cx="7161953" cy="5771766"/>
            <a:chOff x="568272" y="578400"/>
            <a:chExt cx="7161953" cy="5771766"/>
          </a:xfrm>
        </p:grpSpPr>
        <p:grpSp>
          <p:nvGrpSpPr>
            <p:cNvPr id="38" name="Group 37">
              <a:extLst>
                <a:ext uri="{FF2B5EF4-FFF2-40B4-BE49-F238E27FC236}">
                  <a16:creationId xmlns:a16="http://schemas.microsoft.com/office/drawing/2014/main" id="{8005220D-6085-E498-41D8-2DB10075DC80}"/>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686F21CB-507F-EEB1-2541-82D3E080ED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9183919E-69E9-BFB2-29E5-B95CE7D616B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B5CAD677-5A34-8442-BBFC-9409B24D8B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90B5C979-B621-8171-7CA6-E69DEBFCF062}"/>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EC0724C3-C944-4E72-5E80-519459578E9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7B28B09E-B87F-1EE6-5B6A-5B1184E8FA7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52C5F773-8B3D-55A0-3697-E557DCEDFD5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576C73E0-E969-2181-8B85-35D7F5FD6D54}"/>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B2FBC185-45EF-5291-6F57-2AC185B2E21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68A9EA73-6BF4-6426-DD30-9C5231D1D0E1}"/>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44B56F9E-E4AE-15FC-0406-EBB6E5434631}"/>
              </a:ext>
            </a:extLst>
          </p:cNvPr>
          <p:cNvGrpSpPr/>
          <p:nvPr/>
        </p:nvGrpSpPr>
        <p:grpSpPr>
          <a:xfrm>
            <a:off x="296803" y="7416841"/>
            <a:ext cx="6316341" cy="5678322"/>
            <a:chOff x="-465197" y="7416841"/>
            <a:chExt cx="6316341" cy="5678322"/>
          </a:xfrm>
        </p:grpSpPr>
        <p:grpSp>
          <p:nvGrpSpPr>
            <p:cNvPr id="41" name="Group 40">
              <a:extLst>
                <a:ext uri="{FF2B5EF4-FFF2-40B4-BE49-F238E27FC236}">
                  <a16:creationId xmlns:a16="http://schemas.microsoft.com/office/drawing/2014/main" id="{ED7B6EE7-C247-57DE-D2F7-507610A7EE7F}"/>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C3B6A086-4CBB-CB6F-0FC0-DDEDF0281A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C16AC17-9EAB-3CCE-1158-44A662F27752}"/>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B6A2090C-5F94-D3B8-70B4-4A9D608E26A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0D12926E-366E-B8EB-81C8-710416906FC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DA2B6CAA-318A-11C5-6D69-89E4826727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BABFA59E-E920-F0FF-5F20-F661B6C0CA5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CB5F3CF1-8BF7-1AC4-FBE6-5050F8F4AE0F}"/>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8ABA902B-EF02-605D-117A-790EBE27E29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DECE8D22-3AD1-301A-8060-97FB83754618}"/>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82817859-76DE-CC85-AF85-BECC74C851B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Graphic 53">
            <a:extLst>
              <a:ext uri="{FF2B5EF4-FFF2-40B4-BE49-F238E27FC236}">
                <a16:creationId xmlns:a16="http://schemas.microsoft.com/office/drawing/2014/main" id="{5C7B7C65-9CA0-50AC-EB4F-C01C6DE323E5}"/>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12568" t="26703" r="14119" b="23877"/>
          <a:stretch/>
        </p:blipFill>
        <p:spPr>
          <a:xfrm>
            <a:off x="6341203" y="1327993"/>
            <a:ext cx="1679808" cy="1132368"/>
          </a:xfrm>
          <a:prstGeom prst="rect">
            <a:avLst/>
          </a:prstGeom>
        </p:spPr>
      </p:pic>
      <p:pic>
        <p:nvPicPr>
          <p:cNvPr id="56" name="Picture 55" descr="A blue and green logo&#10;&#10;Description automatically generated">
            <a:extLst>
              <a:ext uri="{FF2B5EF4-FFF2-40B4-BE49-F238E27FC236}">
                <a16:creationId xmlns:a16="http://schemas.microsoft.com/office/drawing/2014/main" id="{50B7DDDB-53C1-DE74-9E0B-8FAD70B4071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28304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23BB1-B2F2-750F-DF2C-13D2198D5B71}"/>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62779FD-A1FD-0AF5-D9B2-FEC810569A5B}"/>
              </a:ext>
            </a:extLst>
          </p:cNvPr>
          <p:cNvGrpSpPr/>
          <p:nvPr/>
        </p:nvGrpSpPr>
        <p:grpSpPr>
          <a:xfrm>
            <a:off x="6526090" y="783023"/>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AADC5900-98C1-AC76-5121-6F82DF85FAB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1D9F81C1-6840-6C7B-3D12-69E21F8CA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7570E450-D8AC-95C2-5F18-737F0150A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DFB5A5D5-1E90-344A-1F0B-EBED485C0EDE}"/>
              </a:ext>
            </a:extLst>
          </p:cNvPr>
          <p:cNvGrpSpPr/>
          <p:nvPr/>
        </p:nvGrpSpPr>
        <p:grpSpPr>
          <a:xfrm>
            <a:off x="298462" y="-6737027"/>
            <a:ext cx="7161953" cy="5771766"/>
            <a:chOff x="568272" y="578400"/>
            <a:chExt cx="7161953" cy="5771766"/>
          </a:xfrm>
        </p:grpSpPr>
        <p:grpSp>
          <p:nvGrpSpPr>
            <p:cNvPr id="38" name="Group 37">
              <a:extLst>
                <a:ext uri="{FF2B5EF4-FFF2-40B4-BE49-F238E27FC236}">
                  <a16:creationId xmlns:a16="http://schemas.microsoft.com/office/drawing/2014/main" id="{7E05115E-01A2-7926-F276-2BD3E26CBB5C}"/>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AF679CD3-EF23-9DA7-302B-BE55CDEB1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265536B5-B26C-A95B-C4CE-0E0FD9C43B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3EAD9977-5299-F6A8-20D9-B5CB84A2CA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7917EEE3-5BCD-7DC7-4957-715CE3C1D13B}"/>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3B6BD0CC-4BB0-F9B0-BB12-7B46DBDB66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4649E672-AA4D-6D8F-1B57-A9A03A9807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B8EE488E-DFAF-9D0B-9186-E2BEC06426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C313F95B-CD23-1F97-9E01-1375B37D781B}"/>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2B38804F-B7F8-D034-02FB-72A04B9FCF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DDC5EE62-4290-4577-96D5-7AD6D0E42729}"/>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F7973A26-9326-B506-902B-202950FE3C38}"/>
              </a:ext>
            </a:extLst>
          </p:cNvPr>
          <p:cNvGrpSpPr/>
          <p:nvPr/>
        </p:nvGrpSpPr>
        <p:grpSpPr>
          <a:xfrm>
            <a:off x="84303" y="1149710"/>
            <a:ext cx="6316341" cy="5678322"/>
            <a:chOff x="-465197" y="7416841"/>
            <a:chExt cx="6316341" cy="5678322"/>
          </a:xfrm>
        </p:grpSpPr>
        <p:grpSp>
          <p:nvGrpSpPr>
            <p:cNvPr id="41" name="Group 40">
              <a:extLst>
                <a:ext uri="{FF2B5EF4-FFF2-40B4-BE49-F238E27FC236}">
                  <a16:creationId xmlns:a16="http://schemas.microsoft.com/office/drawing/2014/main" id="{7867E5C9-A5BC-38DB-1095-40EBCAC500C8}"/>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D46794F7-4F88-82D4-65FC-58DDB4121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6E81938E-7068-6BD4-8441-1AD8E6160FB1}"/>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717130B9-9E2C-77F0-2024-A32C29ECC1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3AF47917-D49E-0781-63E9-F1F41F0082E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5A1A2C8E-B971-B576-4BF2-B426F93531D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F0940D76-9BCE-3552-27A5-2145A3F36E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A1C282B0-BD47-05FC-FEC2-AD661BA58D1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64715801-79D4-FBB7-B597-B726AC79D2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4AA1453E-ACC0-86E4-4CBC-BDEDE8B1FDAB}"/>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57A4823E-3E50-2FB2-5F2C-F978BA08147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Picture 45" descr="A yellow and blue text&#10;&#10;Description automatically generated">
            <a:extLst>
              <a:ext uri="{FF2B5EF4-FFF2-40B4-BE49-F238E27FC236}">
                <a16:creationId xmlns:a16="http://schemas.microsoft.com/office/drawing/2014/main" id="{99402BBB-B3BD-22B4-3D94-24AC689C6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47" name="TextBox 46">
            <a:extLst>
              <a:ext uri="{FF2B5EF4-FFF2-40B4-BE49-F238E27FC236}">
                <a16:creationId xmlns:a16="http://schemas.microsoft.com/office/drawing/2014/main" id="{36DD38AE-C9B4-3E8F-40F2-5ED2FD4C11F7}"/>
              </a:ext>
            </a:extLst>
          </p:cNvPr>
          <p:cNvSpPr txBox="1"/>
          <p:nvPr/>
        </p:nvSpPr>
        <p:spPr>
          <a:xfrm>
            <a:off x="4637751" y="-1040813"/>
            <a:ext cx="2622064"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48" name="TextBox 47">
            <a:extLst>
              <a:ext uri="{FF2B5EF4-FFF2-40B4-BE49-F238E27FC236}">
                <a16:creationId xmlns:a16="http://schemas.microsoft.com/office/drawing/2014/main" id="{6CC11B1E-F865-9D8C-BCDD-BA0FC30F6B59}"/>
              </a:ext>
            </a:extLst>
          </p:cNvPr>
          <p:cNvSpPr txBox="1"/>
          <p:nvPr/>
        </p:nvSpPr>
        <p:spPr>
          <a:xfrm>
            <a:off x="-6288656" y="1864303"/>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49" name="TextBox 48">
            <a:extLst>
              <a:ext uri="{FF2B5EF4-FFF2-40B4-BE49-F238E27FC236}">
                <a16:creationId xmlns:a16="http://schemas.microsoft.com/office/drawing/2014/main" id="{DF9479E8-E120-709A-098D-1E3D2C783AF3}"/>
              </a:ext>
            </a:extLst>
          </p:cNvPr>
          <p:cNvSpPr txBox="1"/>
          <p:nvPr/>
        </p:nvSpPr>
        <p:spPr>
          <a:xfrm>
            <a:off x="577437" y="3337440"/>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50" name="TextBox 49">
            <a:extLst>
              <a:ext uri="{FF2B5EF4-FFF2-40B4-BE49-F238E27FC236}">
                <a16:creationId xmlns:a16="http://schemas.microsoft.com/office/drawing/2014/main" id="{59615925-26B0-6041-F2B3-B42E02EDC3AF}"/>
              </a:ext>
            </a:extLst>
          </p:cNvPr>
          <p:cNvSpPr txBox="1"/>
          <p:nvPr/>
        </p:nvSpPr>
        <p:spPr>
          <a:xfrm>
            <a:off x="593005" y="3481459"/>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51" name="Picture 50" descr="A cell phone with a screen showing a square image&#10;&#10;Description automatically generated">
            <a:extLst>
              <a:ext uri="{FF2B5EF4-FFF2-40B4-BE49-F238E27FC236}">
                <a16:creationId xmlns:a16="http://schemas.microsoft.com/office/drawing/2014/main" id="{1C11D916-462F-EC0E-9464-52F94412F52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734809" y="2863867"/>
            <a:ext cx="3604756" cy="4449218"/>
          </a:xfrm>
          <a:prstGeom prst="rect">
            <a:avLst/>
          </a:prstGeom>
        </p:spPr>
      </p:pic>
      <p:sp>
        <p:nvSpPr>
          <p:cNvPr id="52" name="TextBox 51">
            <a:extLst>
              <a:ext uri="{FF2B5EF4-FFF2-40B4-BE49-F238E27FC236}">
                <a16:creationId xmlns:a16="http://schemas.microsoft.com/office/drawing/2014/main" id="{4B222274-1553-3294-0F77-84AD9EF0AAB6}"/>
              </a:ext>
            </a:extLst>
          </p:cNvPr>
          <p:cNvSpPr txBox="1"/>
          <p:nvPr/>
        </p:nvSpPr>
        <p:spPr>
          <a:xfrm>
            <a:off x="16974346" y="467837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54" name="Group 53">
            <a:extLst>
              <a:ext uri="{FF2B5EF4-FFF2-40B4-BE49-F238E27FC236}">
                <a16:creationId xmlns:a16="http://schemas.microsoft.com/office/drawing/2014/main" id="{EA3438BA-3FD1-7FA0-4531-7D4A08AFB20C}"/>
              </a:ext>
            </a:extLst>
          </p:cNvPr>
          <p:cNvGrpSpPr/>
          <p:nvPr/>
        </p:nvGrpSpPr>
        <p:grpSpPr>
          <a:xfrm>
            <a:off x="-9917639" y="1406784"/>
            <a:ext cx="3628983" cy="2670785"/>
            <a:chOff x="0" y="1519393"/>
            <a:chExt cx="4051345" cy="2981626"/>
          </a:xfrm>
        </p:grpSpPr>
        <p:pic>
          <p:nvPicPr>
            <p:cNvPr id="55" name="Picture 54" descr="A computer screen with a map and icons&#10;&#10;Description automatically generated">
              <a:extLst>
                <a:ext uri="{FF2B5EF4-FFF2-40B4-BE49-F238E27FC236}">
                  <a16:creationId xmlns:a16="http://schemas.microsoft.com/office/drawing/2014/main" id="{A2B1DC97-8B9E-C9E9-83E6-7A4144746E03}"/>
                </a:ext>
              </a:extLst>
            </p:cNvPr>
            <p:cNvPicPr>
              <a:picLocks noChangeAspect="1"/>
            </p:cNvPicPr>
            <p:nvPr/>
          </p:nvPicPr>
          <p:blipFill rotWithShape="1">
            <a:blip r:embed="rId22">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56" name="Rectangle 55">
              <a:extLst>
                <a:ext uri="{FF2B5EF4-FFF2-40B4-BE49-F238E27FC236}">
                  <a16:creationId xmlns:a16="http://schemas.microsoft.com/office/drawing/2014/main" id="{B041015F-AF1B-0E92-F7B6-E19FC31C8791}"/>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56" descr="A cell phone with a screen&#10;&#10;Description automatically generated">
            <a:extLst>
              <a:ext uri="{FF2B5EF4-FFF2-40B4-BE49-F238E27FC236}">
                <a16:creationId xmlns:a16="http://schemas.microsoft.com/office/drawing/2014/main" id="{B368F3E0-0EE3-9D09-CDE5-230974A4E7D9}"/>
              </a:ext>
            </a:extLst>
          </p:cNvPr>
          <p:cNvPicPr>
            <a:picLocks noChangeAspect="1"/>
          </p:cNvPicPr>
          <p:nvPr/>
        </p:nvPicPr>
        <p:blipFill rotWithShape="1">
          <a:blip r:embed="rId23">
            <a:extLst>
              <a:ext uri="{28A0092B-C50C-407E-A947-70E740481C1C}">
                <a14:useLocalDpi xmlns:a14="http://schemas.microsoft.com/office/drawing/2010/main" val="0"/>
              </a:ext>
            </a:extLst>
          </a:blip>
          <a:srcRect l="35426" b="14885"/>
          <a:stretch/>
        </p:blipFill>
        <p:spPr>
          <a:xfrm>
            <a:off x="-6582608" y="4393255"/>
            <a:ext cx="2266351" cy="2336241"/>
          </a:xfrm>
          <a:prstGeom prst="rect">
            <a:avLst/>
          </a:prstGeom>
        </p:spPr>
      </p:pic>
      <p:sp>
        <p:nvSpPr>
          <p:cNvPr id="58" name="TextBox 57">
            <a:extLst>
              <a:ext uri="{FF2B5EF4-FFF2-40B4-BE49-F238E27FC236}">
                <a16:creationId xmlns:a16="http://schemas.microsoft.com/office/drawing/2014/main" id="{D644003E-B690-A3B6-16AA-B25E02ED0EE7}"/>
              </a:ext>
            </a:extLst>
          </p:cNvPr>
          <p:cNvSpPr txBox="1"/>
          <p:nvPr/>
        </p:nvSpPr>
        <p:spPr>
          <a:xfrm>
            <a:off x="-4599512" y="4633125"/>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grpSp>
        <p:nvGrpSpPr>
          <p:cNvPr id="59" name="Group 58">
            <a:extLst>
              <a:ext uri="{FF2B5EF4-FFF2-40B4-BE49-F238E27FC236}">
                <a16:creationId xmlns:a16="http://schemas.microsoft.com/office/drawing/2014/main" id="{69753383-47EB-C393-A364-66009BE1F587}"/>
              </a:ext>
            </a:extLst>
          </p:cNvPr>
          <p:cNvGrpSpPr/>
          <p:nvPr/>
        </p:nvGrpSpPr>
        <p:grpSpPr>
          <a:xfrm>
            <a:off x="-6201424" y="1231574"/>
            <a:ext cx="1455676" cy="707886"/>
            <a:chOff x="3364064" y="1315750"/>
            <a:chExt cx="1455676" cy="707886"/>
          </a:xfrm>
        </p:grpSpPr>
        <p:sp>
          <p:nvSpPr>
            <p:cNvPr id="60" name="Rectangle 59">
              <a:extLst>
                <a:ext uri="{FF2B5EF4-FFF2-40B4-BE49-F238E27FC236}">
                  <a16:creationId xmlns:a16="http://schemas.microsoft.com/office/drawing/2014/main" id="{A03502FE-FE0F-0DA2-BA4D-6EBC358D36DD}"/>
                </a:ext>
              </a:extLst>
            </p:cNvPr>
            <p:cNvSpPr/>
            <p:nvPr/>
          </p:nvSpPr>
          <p:spPr>
            <a:xfrm>
              <a:off x="3364064" y="1471762"/>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513F6FF-3C3B-3437-FB55-50C117B50A4A}"/>
                </a:ext>
              </a:extLst>
            </p:cNvPr>
            <p:cNvSpPr txBox="1"/>
            <p:nvPr/>
          </p:nvSpPr>
          <p:spPr>
            <a:xfrm>
              <a:off x="3519384" y="1315750"/>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grpSp>
      <p:grpSp>
        <p:nvGrpSpPr>
          <p:cNvPr id="62" name="Group 61">
            <a:extLst>
              <a:ext uri="{FF2B5EF4-FFF2-40B4-BE49-F238E27FC236}">
                <a16:creationId xmlns:a16="http://schemas.microsoft.com/office/drawing/2014/main" id="{075A2BB5-C277-76C1-7AFF-5FEC74A41F2D}"/>
              </a:ext>
            </a:extLst>
          </p:cNvPr>
          <p:cNvGrpSpPr/>
          <p:nvPr/>
        </p:nvGrpSpPr>
        <p:grpSpPr>
          <a:xfrm>
            <a:off x="-4507766" y="3916950"/>
            <a:ext cx="3838776" cy="707886"/>
            <a:chOff x="2075988" y="3981375"/>
            <a:chExt cx="3838776" cy="707886"/>
          </a:xfrm>
        </p:grpSpPr>
        <p:sp>
          <p:nvSpPr>
            <p:cNvPr id="63" name="Rectangle 62">
              <a:extLst>
                <a:ext uri="{FF2B5EF4-FFF2-40B4-BE49-F238E27FC236}">
                  <a16:creationId xmlns:a16="http://schemas.microsoft.com/office/drawing/2014/main" id="{5FD043AC-FEB9-E90E-D4D1-DBE77F0C2347}"/>
                </a:ext>
              </a:extLst>
            </p:cNvPr>
            <p:cNvSpPr/>
            <p:nvPr/>
          </p:nvSpPr>
          <p:spPr>
            <a:xfrm>
              <a:off x="2075988" y="4096747"/>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 name="TextBox 2047">
              <a:extLst>
                <a:ext uri="{FF2B5EF4-FFF2-40B4-BE49-F238E27FC236}">
                  <a16:creationId xmlns:a16="http://schemas.microsoft.com/office/drawing/2014/main" id="{BBDB3AE5-3883-BE0A-547E-6EB74F1423DD}"/>
                </a:ext>
              </a:extLst>
            </p:cNvPr>
            <p:cNvSpPr txBox="1"/>
            <p:nvPr/>
          </p:nvSpPr>
          <p:spPr>
            <a:xfrm>
              <a:off x="2190668" y="3981375"/>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grpSp>
      <p:pic>
        <p:nvPicPr>
          <p:cNvPr id="2051" name="Picture 2050" descr="A blue and green logo&#10;&#10;Description automatically generated">
            <a:extLst>
              <a:ext uri="{FF2B5EF4-FFF2-40B4-BE49-F238E27FC236}">
                <a16:creationId xmlns:a16="http://schemas.microsoft.com/office/drawing/2014/main" id="{C957F80F-9B7D-50C4-0A19-ED307852C57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75202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5A2C0-6F17-CADA-9365-4AE1D48143A0}"/>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984C622-3EDB-60FA-D317-99DC9152077D}"/>
              </a:ext>
            </a:extLst>
          </p:cNvPr>
          <p:cNvGrpSpPr/>
          <p:nvPr/>
        </p:nvGrpSpPr>
        <p:grpSpPr>
          <a:xfrm>
            <a:off x="6504127" y="6684288"/>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46F37C91-93AA-A7F8-D16B-7C7662CF76C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B7C69C52-CC02-886A-6124-668BB39C7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C767952A-CC87-6380-75EE-0CD12CCFF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3962A35E-8B7F-E42B-FE0B-0B564BCCA8FB}"/>
              </a:ext>
            </a:extLst>
          </p:cNvPr>
          <p:cNvGrpSpPr/>
          <p:nvPr/>
        </p:nvGrpSpPr>
        <p:grpSpPr>
          <a:xfrm>
            <a:off x="298462" y="-6737027"/>
            <a:ext cx="7161953" cy="5771766"/>
            <a:chOff x="568272" y="578400"/>
            <a:chExt cx="7161953" cy="5771766"/>
          </a:xfrm>
        </p:grpSpPr>
        <p:grpSp>
          <p:nvGrpSpPr>
            <p:cNvPr id="38" name="Group 37">
              <a:extLst>
                <a:ext uri="{FF2B5EF4-FFF2-40B4-BE49-F238E27FC236}">
                  <a16:creationId xmlns:a16="http://schemas.microsoft.com/office/drawing/2014/main" id="{947E2188-4555-59F8-16B2-844FEC7B9F2A}"/>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AA2EAA4E-2DD1-1BBC-DEF3-3EEC04CBD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8729D38E-6E69-AD11-BDD1-6D48132F8E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EEBD008F-3A32-FA6D-AD3B-98E680A1B2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CB2C1B0F-E3D2-D289-2B01-CE436120428B}"/>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58D8604D-10D1-A075-8BB5-B34C2D20A1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87AB5A46-0221-5607-5EF2-7F24960EDD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5E5B607C-B4FA-6294-DC32-79E69829AA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94106ED9-B240-AE0A-2BF6-E04AAD443364}"/>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CD1AE345-160A-97FA-37D5-2EFDD8E0CB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CE27A90B-FDB8-897E-78D2-CC10DEC9AE1E}"/>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F0E1A7BE-E511-A538-2B44-7EDE3F6D2F0E}"/>
              </a:ext>
            </a:extLst>
          </p:cNvPr>
          <p:cNvGrpSpPr/>
          <p:nvPr/>
        </p:nvGrpSpPr>
        <p:grpSpPr>
          <a:xfrm>
            <a:off x="-144760" y="7459070"/>
            <a:ext cx="6316341" cy="5678322"/>
            <a:chOff x="-465197" y="7416841"/>
            <a:chExt cx="6316341" cy="5678322"/>
          </a:xfrm>
        </p:grpSpPr>
        <p:grpSp>
          <p:nvGrpSpPr>
            <p:cNvPr id="41" name="Group 40">
              <a:extLst>
                <a:ext uri="{FF2B5EF4-FFF2-40B4-BE49-F238E27FC236}">
                  <a16:creationId xmlns:a16="http://schemas.microsoft.com/office/drawing/2014/main" id="{40895431-7F27-EA6F-C7E5-CAA33529A875}"/>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693B65DB-2745-D1A6-B624-CBB3A87E3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CFA26A0-9123-ADD4-61E8-174BC9BB6283}"/>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ABB7BE28-7914-BBAB-C19A-DC3349EDC6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7CF3C42F-C56B-65D3-1ADD-587EBA876C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38C6E6CC-32BE-08BF-01E1-1D76CCA36A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9E4FFF1A-D13B-BD39-FCC6-2F530CD222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2AD8A7D3-9B03-04DB-4D65-2E5CA5B8AF9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BACB07D7-B650-AB95-F961-2A3B28B3C12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091DE1D9-8C4D-1422-632C-492838D60C5C}"/>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AFE70D30-4808-0D31-C6F6-6B3ED4E7D85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671CAF1-1C57-D8E5-FF4E-1BCA2B9B13D8}"/>
              </a:ext>
            </a:extLst>
          </p:cNvPr>
          <p:cNvSpPr txBox="1"/>
          <p:nvPr/>
        </p:nvSpPr>
        <p:spPr>
          <a:xfrm>
            <a:off x="4743371" y="600660"/>
            <a:ext cx="2622064"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34B988C4-650F-08B9-8147-75E819254200}"/>
              </a:ext>
            </a:extLst>
          </p:cNvPr>
          <p:cNvSpPr txBox="1"/>
          <p:nvPr/>
        </p:nvSpPr>
        <p:spPr>
          <a:xfrm>
            <a:off x="3276832" y="1948479"/>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9E357492-26CE-17C1-88FC-6C55731869F9}"/>
              </a:ext>
            </a:extLst>
          </p:cNvPr>
          <p:cNvSpPr txBox="1"/>
          <p:nvPr/>
        </p:nvSpPr>
        <p:spPr>
          <a:xfrm>
            <a:off x="577437" y="3337440"/>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EFE03E54-BC05-6690-1D12-D1B3EF14AA0D}"/>
              </a:ext>
            </a:extLst>
          </p:cNvPr>
          <p:cNvSpPr txBox="1"/>
          <p:nvPr/>
        </p:nvSpPr>
        <p:spPr>
          <a:xfrm>
            <a:off x="593005" y="3481459"/>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9F5148F8-8501-B4DA-A8A1-AEB5394F7A2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6983" y="2827282"/>
            <a:ext cx="3604756" cy="4449218"/>
          </a:xfrm>
          <a:prstGeom prst="rect">
            <a:avLst/>
          </a:prstGeom>
        </p:spPr>
      </p:pic>
      <p:sp>
        <p:nvSpPr>
          <p:cNvPr id="15" name="TextBox 14">
            <a:extLst>
              <a:ext uri="{FF2B5EF4-FFF2-40B4-BE49-F238E27FC236}">
                <a16:creationId xmlns:a16="http://schemas.microsoft.com/office/drawing/2014/main" id="{076EE492-0F12-4BA4-4B6A-A712CC509BAC}"/>
              </a:ext>
            </a:extLst>
          </p:cNvPr>
          <p:cNvSpPr txBox="1"/>
          <p:nvPr/>
        </p:nvSpPr>
        <p:spPr>
          <a:xfrm>
            <a:off x="5776520" y="4641786"/>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26CEDAA2-98D1-B652-D608-89324ED5FC3B}"/>
              </a:ext>
            </a:extLst>
          </p:cNvPr>
          <p:cNvGrpSpPr/>
          <p:nvPr/>
        </p:nvGrpSpPr>
        <p:grpSpPr>
          <a:xfrm>
            <a:off x="-352151" y="1490960"/>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E26A2946-6DDA-87BA-A0BA-ED42B8EB6ED3}"/>
                </a:ext>
              </a:extLst>
            </p:cNvPr>
            <p:cNvPicPr>
              <a:picLocks noChangeAspect="1"/>
            </p:cNvPicPr>
            <p:nvPr/>
          </p:nvPicPr>
          <p:blipFill rotWithShape="1">
            <a:blip r:embed="rId22">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3F159019-1685-E0C1-9021-113F3C152600}"/>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A7858FED-A88A-6984-8EA4-BEE51484EDE5}"/>
              </a:ext>
            </a:extLst>
          </p:cNvPr>
          <p:cNvPicPr>
            <a:picLocks noChangeAspect="1"/>
          </p:cNvPicPr>
          <p:nvPr/>
        </p:nvPicPr>
        <p:blipFill rotWithShape="1">
          <a:blip r:embed="rId23">
            <a:extLst>
              <a:ext uri="{28A0092B-C50C-407E-A947-70E740481C1C}">
                <a14:useLocalDpi xmlns:a14="http://schemas.microsoft.com/office/drawing/2010/main" val="0"/>
              </a:ext>
            </a:extLst>
          </a:blip>
          <a:srcRect l="35426" b="14885"/>
          <a:stretch/>
        </p:blipFill>
        <p:spPr>
          <a:xfrm>
            <a:off x="1146" y="4457680"/>
            <a:ext cx="2266351" cy="2336241"/>
          </a:xfrm>
          <a:prstGeom prst="rect">
            <a:avLst/>
          </a:prstGeom>
        </p:spPr>
      </p:pic>
      <p:sp>
        <p:nvSpPr>
          <p:cNvPr id="23" name="TextBox 22">
            <a:extLst>
              <a:ext uri="{FF2B5EF4-FFF2-40B4-BE49-F238E27FC236}">
                <a16:creationId xmlns:a16="http://schemas.microsoft.com/office/drawing/2014/main" id="{DE0F87B9-DB54-50DF-DD42-73138797A033}"/>
              </a:ext>
            </a:extLst>
          </p:cNvPr>
          <p:cNvSpPr txBox="1"/>
          <p:nvPr/>
        </p:nvSpPr>
        <p:spPr>
          <a:xfrm>
            <a:off x="1984242" y="4697550"/>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4B3C8D74-A987-9E5D-EA20-CEA4841887F7}"/>
              </a:ext>
            </a:extLst>
          </p:cNvPr>
          <p:cNvSpPr/>
          <p:nvPr/>
        </p:nvSpPr>
        <p:spPr>
          <a:xfrm>
            <a:off x="3364064" y="1471762"/>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1CE86A7-9648-8F8A-0871-2A9680B5D578}"/>
              </a:ext>
            </a:extLst>
          </p:cNvPr>
          <p:cNvSpPr txBox="1"/>
          <p:nvPr/>
        </p:nvSpPr>
        <p:spPr>
          <a:xfrm>
            <a:off x="3519384" y="1315750"/>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B8B87C90-853B-A450-6B88-C80EAFBF910B}"/>
              </a:ext>
            </a:extLst>
          </p:cNvPr>
          <p:cNvSpPr/>
          <p:nvPr/>
        </p:nvSpPr>
        <p:spPr>
          <a:xfrm>
            <a:off x="2075988" y="4096747"/>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C6C0213-2AE3-F100-AD58-873F1B1968F6}"/>
              </a:ext>
            </a:extLst>
          </p:cNvPr>
          <p:cNvSpPr txBox="1"/>
          <p:nvPr/>
        </p:nvSpPr>
        <p:spPr>
          <a:xfrm>
            <a:off x="2190668" y="3981375"/>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sp>
        <p:nvSpPr>
          <p:cNvPr id="42" name="TextBox 41">
            <a:extLst>
              <a:ext uri="{FF2B5EF4-FFF2-40B4-BE49-F238E27FC236}">
                <a16:creationId xmlns:a16="http://schemas.microsoft.com/office/drawing/2014/main" id="{03A730BA-5349-A1DD-918F-483CBBEF1592}"/>
              </a:ext>
            </a:extLst>
          </p:cNvPr>
          <p:cNvSpPr txBox="1"/>
          <p:nvPr/>
        </p:nvSpPr>
        <p:spPr>
          <a:xfrm>
            <a:off x="2173555" y="8709549"/>
            <a:ext cx="6271846" cy="646331"/>
          </a:xfrm>
          <a:prstGeom prst="rect">
            <a:avLst/>
          </a:prstGeom>
          <a:noFill/>
        </p:spPr>
        <p:txBody>
          <a:bodyPr wrap="square">
            <a:spAutoFit/>
          </a:bodyPr>
          <a:lstStyle/>
          <a:p>
            <a:r>
              <a:rPr lang="en-US" dirty="0" err="1"/>
              <a:t>alur</a:t>
            </a:r>
            <a:r>
              <a:rPr lang="en-US" dirty="0"/>
              <a:t> program (project structure or architecture/activity diagram/flowchart/sequence diagram)</a:t>
            </a:r>
          </a:p>
        </p:txBody>
      </p:sp>
      <p:pic>
        <p:nvPicPr>
          <p:cNvPr id="46" name="Picture 45" descr="A blue and green logo&#10;&#10;Description automatically generated">
            <a:extLst>
              <a:ext uri="{FF2B5EF4-FFF2-40B4-BE49-F238E27FC236}">
                <a16:creationId xmlns:a16="http://schemas.microsoft.com/office/drawing/2014/main" id="{17C4D5EA-D899-86CD-72B9-6E5595EA1B1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81692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84B43-4068-79B9-9EE3-E595CF32E9FA}"/>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44BBC67C-5D75-5966-CA6D-66A49E99D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0B6C9DD9-5155-DCAD-7F6E-F84A5A1416AB}"/>
              </a:ext>
            </a:extLst>
          </p:cNvPr>
          <p:cNvSpPr txBox="1"/>
          <p:nvPr/>
        </p:nvSpPr>
        <p:spPr>
          <a:xfrm>
            <a:off x="5089843" y="-7008782"/>
            <a:ext cx="2257990"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AFD216AB-972D-24EB-9E39-2B996CE38250}"/>
              </a:ext>
            </a:extLst>
          </p:cNvPr>
          <p:cNvSpPr txBox="1"/>
          <p:nvPr/>
        </p:nvSpPr>
        <p:spPr>
          <a:xfrm>
            <a:off x="3628983" y="-5681768"/>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92E2A72D-C2AE-6775-F99D-3F568C1ACEC2}"/>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7975CACF-9A48-1E49-9CA3-98DD89396EB1}"/>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AB7B084F-9F24-2E28-F78B-9915B1094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134" y="-4802965"/>
            <a:ext cx="3604756" cy="4449218"/>
          </a:xfrm>
          <a:prstGeom prst="rect">
            <a:avLst/>
          </a:prstGeom>
        </p:spPr>
      </p:pic>
      <p:sp>
        <p:nvSpPr>
          <p:cNvPr id="15" name="TextBox 14">
            <a:extLst>
              <a:ext uri="{FF2B5EF4-FFF2-40B4-BE49-F238E27FC236}">
                <a16:creationId xmlns:a16="http://schemas.microsoft.com/office/drawing/2014/main" id="{D0359517-0124-F10C-5D63-925B61934197}"/>
              </a:ext>
            </a:extLst>
          </p:cNvPr>
          <p:cNvSpPr txBox="1"/>
          <p:nvPr/>
        </p:nvSpPr>
        <p:spPr>
          <a:xfrm>
            <a:off x="6128671" y="-298846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619E83D0-8F81-908E-FABD-C018CE31972D}"/>
              </a:ext>
            </a:extLst>
          </p:cNvPr>
          <p:cNvGrpSpPr/>
          <p:nvPr/>
        </p:nvGrpSpPr>
        <p:grpSpPr>
          <a:xfrm>
            <a:off x="0" y="-6139287"/>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B5151A18-1525-4890-DE1B-D2B17FA8CF86}"/>
                </a:ext>
              </a:extLst>
            </p:cNvPr>
            <p:cNvPicPr>
              <a:picLocks noChangeAspect="1"/>
            </p:cNvPicPr>
            <p:nvPr/>
          </p:nvPicPr>
          <p:blipFill rotWithShape="1">
            <a:blip r:embed="rId4">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168A2028-AE67-829C-FC0D-B177AAA1691E}"/>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8EF45A95-8A55-5EA6-FDE3-A75335477E18}"/>
              </a:ext>
            </a:extLst>
          </p:cNvPr>
          <p:cNvPicPr>
            <a:picLocks noChangeAspect="1"/>
          </p:cNvPicPr>
          <p:nvPr/>
        </p:nvPicPr>
        <p:blipFill rotWithShape="1">
          <a:blip r:embed="rId5">
            <a:extLst>
              <a:ext uri="{28A0092B-C50C-407E-A947-70E740481C1C}">
                <a14:useLocalDpi xmlns:a14="http://schemas.microsoft.com/office/drawing/2010/main" val="0"/>
              </a:ext>
            </a:extLst>
          </a:blip>
          <a:srcRect l="35426" b="14885"/>
          <a:stretch/>
        </p:blipFill>
        <p:spPr>
          <a:xfrm>
            <a:off x="353297" y="-3172567"/>
            <a:ext cx="2266351" cy="2336241"/>
          </a:xfrm>
          <a:prstGeom prst="rect">
            <a:avLst/>
          </a:prstGeom>
        </p:spPr>
      </p:pic>
      <p:sp>
        <p:nvSpPr>
          <p:cNvPr id="23" name="TextBox 22">
            <a:extLst>
              <a:ext uri="{FF2B5EF4-FFF2-40B4-BE49-F238E27FC236}">
                <a16:creationId xmlns:a16="http://schemas.microsoft.com/office/drawing/2014/main" id="{EF22F85C-EF01-834D-BBDE-754E0B8B21E5}"/>
              </a:ext>
            </a:extLst>
          </p:cNvPr>
          <p:cNvSpPr txBox="1"/>
          <p:nvPr/>
        </p:nvSpPr>
        <p:spPr>
          <a:xfrm>
            <a:off x="2336393" y="-2932697"/>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2EA268FC-4EFA-46F2-54DD-D466213332DD}"/>
              </a:ext>
            </a:extLst>
          </p:cNvPr>
          <p:cNvSpPr/>
          <p:nvPr/>
        </p:nvSpPr>
        <p:spPr>
          <a:xfrm>
            <a:off x="3716215" y="-6158485"/>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3101FFF-9A6A-CF62-8892-5DACAB180382}"/>
              </a:ext>
            </a:extLst>
          </p:cNvPr>
          <p:cNvSpPr txBox="1"/>
          <p:nvPr/>
        </p:nvSpPr>
        <p:spPr>
          <a:xfrm>
            <a:off x="3871535" y="-6314497"/>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8492D93A-FF98-E629-102A-CD10E8BF17E7}"/>
              </a:ext>
            </a:extLst>
          </p:cNvPr>
          <p:cNvSpPr/>
          <p:nvPr/>
        </p:nvSpPr>
        <p:spPr>
          <a:xfrm>
            <a:off x="2428139" y="-3533500"/>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ACB09A-4055-E42D-C2A0-12322243A624}"/>
              </a:ext>
            </a:extLst>
          </p:cNvPr>
          <p:cNvSpPr txBox="1"/>
          <p:nvPr/>
        </p:nvSpPr>
        <p:spPr>
          <a:xfrm>
            <a:off x="2542819" y="-3648872"/>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pic>
        <p:nvPicPr>
          <p:cNvPr id="5" name="Picture 4">
            <a:extLst>
              <a:ext uri="{FF2B5EF4-FFF2-40B4-BE49-F238E27FC236}">
                <a16:creationId xmlns:a16="http://schemas.microsoft.com/office/drawing/2014/main" id="{06D33F69-0453-6DE1-80FC-5C8A167F81D1}"/>
              </a:ext>
            </a:extLst>
          </p:cNvPr>
          <p:cNvPicPr>
            <a:picLocks noChangeAspect="1"/>
          </p:cNvPicPr>
          <p:nvPr/>
        </p:nvPicPr>
        <p:blipFill>
          <a:blip r:embed="rId6"/>
          <a:stretch>
            <a:fillRect/>
          </a:stretch>
        </p:blipFill>
        <p:spPr>
          <a:xfrm>
            <a:off x="1486472" y="7031821"/>
            <a:ext cx="8668075" cy="6858000"/>
          </a:xfrm>
          <a:prstGeom prst="rect">
            <a:avLst/>
          </a:prstGeom>
        </p:spPr>
      </p:pic>
      <p:grpSp>
        <p:nvGrpSpPr>
          <p:cNvPr id="4" name="Group 3">
            <a:extLst>
              <a:ext uri="{FF2B5EF4-FFF2-40B4-BE49-F238E27FC236}">
                <a16:creationId xmlns:a16="http://schemas.microsoft.com/office/drawing/2014/main" id="{B1E7EC87-A6B1-BF3C-F19D-32D7C03392D4}"/>
              </a:ext>
            </a:extLst>
          </p:cNvPr>
          <p:cNvGrpSpPr/>
          <p:nvPr/>
        </p:nvGrpSpPr>
        <p:grpSpPr>
          <a:xfrm>
            <a:off x="12345572" y="4947456"/>
            <a:ext cx="3125794" cy="1663578"/>
            <a:chOff x="9582052" y="5018576"/>
            <a:chExt cx="3125794" cy="1663578"/>
          </a:xfrm>
        </p:grpSpPr>
        <p:pic>
          <p:nvPicPr>
            <p:cNvPr id="6" name="Picture 5" descr="A computer screen with a person on the side&#10;&#10;Description automatically generated">
              <a:extLst>
                <a:ext uri="{FF2B5EF4-FFF2-40B4-BE49-F238E27FC236}">
                  <a16:creationId xmlns:a16="http://schemas.microsoft.com/office/drawing/2014/main" id="{2FD17D48-3931-F84C-1251-422C167D18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0" name="Rectangle 9">
              <a:extLst>
                <a:ext uri="{FF2B5EF4-FFF2-40B4-BE49-F238E27FC236}">
                  <a16:creationId xmlns:a16="http://schemas.microsoft.com/office/drawing/2014/main" id="{3175AF59-D657-4BD7-D973-11D26C892EF8}"/>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ue and green logo&#10;&#10;Description automatically generated">
            <a:extLst>
              <a:ext uri="{FF2B5EF4-FFF2-40B4-BE49-F238E27FC236}">
                <a16:creationId xmlns:a16="http://schemas.microsoft.com/office/drawing/2014/main" id="{31C7EF77-7B02-DEB2-5628-2D1AB80A88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
        <p:nvSpPr>
          <p:cNvPr id="16" name="Flowchart: Terminator 15">
            <a:extLst>
              <a:ext uri="{FF2B5EF4-FFF2-40B4-BE49-F238E27FC236}">
                <a16:creationId xmlns:a16="http://schemas.microsoft.com/office/drawing/2014/main" id="{392C0744-B985-141B-28D9-3B6A7AEFD45D}"/>
              </a:ext>
            </a:extLst>
          </p:cNvPr>
          <p:cNvSpPr/>
          <p:nvPr/>
        </p:nvSpPr>
        <p:spPr>
          <a:xfrm>
            <a:off x="1958298" y="3579325"/>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login</a:t>
            </a:r>
          </a:p>
        </p:txBody>
      </p:sp>
      <p:sp>
        <p:nvSpPr>
          <p:cNvPr id="18" name="Flowchart: Decision 17">
            <a:extLst>
              <a:ext uri="{FF2B5EF4-FFF2-40B4-BE49-F238E27FC236}">
                <a16:creationId xmlns:a16="http://schemas.microsoft.com/office/drawing/2014/main" id="{755D2519-E7B0-56EF-F28A-6657A9F5BF44}"/>
              </a:ext>
            </a:extLst>
          </p:cNvPr>
          <p:cNvSpPr/>
          <p:nvPr/>
        </p:nvSpPr>
        <p:spPr>
          <a:xfrm>
            <a:off x="3266172" y="3448185"/>
            <a:ext cx="1643605" cy="60767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 password match?</a:t>
            </a:r>
          </a:p>
        </p:txBody>
      </p:sp>
      <p:cxnSp>
        <p:nvCxnSpPr>
          <p:cNvPr id="24" name="Straight Arrow Connector 23">
            <a:extLst>
              <a:ext uri="{FF2B5EF4-FFF2-40B4-BE49-F238E27FC236}">
                <a16:creationId xmlns:a16="http://schemas.microsoft.com/office/drawing/2014/main" id="{62A8EF94-3E8A-A13D-276A-FE162FCF6016}"/>
              </a:ext>
            </a:extLst>
          </p:cNvPr>
          <p:cNvCxnSpPr>
            <a:cxnSpLocks/>
            <a:stCxn id="18" idx="0"/>
            <a:endCxn id="16" idx="0"/>
          </p:cNvCxnSpPr>
          <p:nvPr/>
        </p:nvCxnSpPr>
        <p:spPr>
          <a:xfrm rot="16200000" flipH="1" flipV="1">
            <a:off x="3232466" y="2723815"/>
            <a:ext cx="131140" cy="1579879"/>
          </a:xfrm>
          <a:prstGeom prst="bentConnector3">
            <a:avLst>
              <a:gd name="adj1" fmla="val -174318"/>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4D4BE78-4051-0B0C-8E4A-24CAD324A852}"/>
              </a:ext>
            </a:extLst>
          </p:cNvPr>
          <p:cNvSpPr txBox="1"/>
          <p:nvPr/>
        </p:nvSpPr>
        <p:spPr>
          <a:xfrm>
            <a:off x="3198738" y="2971655"/>
            <a:ext cx="507127" cy="276999"/>
          </a:xfrm>
          <a:prstGeom prst="rect">
            <a:avLst/>
          </a:prstGeom>
          <a:noFill/>
        </p:spPr>
        <p:txBody>
          <a:bodyPr wrap="none" rtlCol="0">
            <a:spAutoFit/>
          </a:bodyPr>
          <a:lstStyle/>
          <a:p>
            <a:r>
              <a:rPr lang="en-US" sz="1200" dirty="0"/>
              <a:t>false</a:t>
            </a:r>
          </a:p>
        </p:txBody>
      </p:sp>
      <p:cxnSp>
        <p:nvCxnSpPr>
          <p:cNvPr id="60" name="Straight Arrow Connector 23">
            <a:extLst>
              <a:ext uri="{FF2B5EF4-FFF2-40B4-BE49-F238E27FC236}">
                <a16:creationId xmlns:a16="http://schemas.microsoft.com/office/drawing/2014/main" id="{ED64E43A-7E4D-A20D-DB69-845223E65CB8}"/>
              </a:ext>
            </a:extLst>
          </p:cNvPr>
          <p:cNvCxnSpPr>
            <a:cxnSpLocks/>
            <a:stCxn id="16" idx="3"/>
            <a:endCxn id="18" idx="1"/>
          </p:cNvCxnSpPr>
          <p:nvPr/>
        </p:nvCxnSpPr>
        <p:spPr>
          <a:xfrm>
            <a:off x="3057893" y="3747158"/>
            <a:ext cx="208279"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8" name="Straight Arrow Connector 2047">
            <a:extLst>
              <a:ext uri="{FF2B5EF4-FFF2-40B4-BE49-F238E27FC236}">
                <a16:creationId xmlns:a16="http://schemas.microsoft.com/office/drawing/2014/main" id="{B8D6A0F2-72C5-5BB5-2ED9-BB9056BA1D7C}"/>
              </a:ext>
            </a:extLst>
          </p:cNvPr>
          <p:cNvCxnSpPr>
            <a:cxnSpLocks/>
            <a:stCxn id="18" idx="3"/>
          </p:cNvCxnSpPr>
          <p:nvPr/>
        </p:nvCxnSpPr>
        <p:spPr>
          <a:xfrm flipV="1">
            <a:off x="4909777" y="3747158"/>
            <a:ext cx="384655"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51" name="TextBox 2050">
            <a:extLst>
              <a:ext uri="{FF2B5EF4-FFF2-40B4-BE49-F238E27FC236}">
                <a16:creationId xmlns:a16="http://schemas.microsoft.com/office/drawing/2014/main" id="{7A7C8756-14D9-AF34-BEA0-3E42078ECE83}"/>
              </a:ext>
            </a:extLst>
          </p:cNvPr>
          <p:cNvSpPr txBox="1"/>
          <p:nvPr/>
        </p:nvSpPr>
        <p:spPr>
          <a:xfrm>
            <a:off x="4869069" y="3524741"/>
            <a:ext cx="453970" cy="276999"/>
          </a:xfrm>
          <a:prstGeom prst="rect">
            <a:avLst/>
          </a:prstGeom>
          <a:noFill/>
        </p:spPr>
        <p:txBody>
          <a:bodyPr wrap="none" rtlCol="0">
            <a:spAutoFit/>
          </a:bodyPr>
          <a:lstStyle/>
          <a:p>
            <a:r>
              <a:rPr lang="en-US" sz="1200" dirty="0"/>
              <a:t>true</a:t>
            </a:r>
          </a:p>
        </p:txBody>
      </p:sp>
      <p:sp>
        <p:nvSpPr>
          <p:cNvPr id="2057" name="Rectangle 2056">
            <a:extLst>
              <a:ext uri="{FF2B5EF4-FFF2-40B4-BE49-F238E27FC236}">
                <a16:creationId xmlns:a16="http://schemas.microsoft.com/office/drawing/2014/main" id="{9EFF9226-3027-5EDB-2FB2-1065F254C162}"/>
              </a:ext>
            </a:extLst>
          </p:cNvPr>
          <p:cNvSpPr/>
          <p:nvPr/>
        </p:nvSpPr>
        <p:spPr>
          <a:xfrm>
            <a:off x="5288819" y="3513754"/>
            <a:ext cx="699949"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home</a:t>
            </a:r>
          </a:p>
        </p:txBody>
      </p:sp>
      <p:sp>
        <p:nvSpPr>
          <p:cNvPr id="2058" name="Flowchart: Terminator 2057">
            <a:extLst>
              <a:ext uri="{FF2B5EF4-FFF2-40B4-BE49-F238E27FC236}">
                <a16:creationId xmlns:a16="http://schemas.microsoft.com/office/drawing/2014/main" id="{D172DC4E-D067-7FB7-3B61-4FA8CB45498B}"/>
              </a:ext>
            </a:extLst>
          </p:cNvPr>
          <p:cNvSpPr/>
          <p:nvPr/>
        </p:nvSpPr>
        <p:spPr>
          <a:xfrm>
            <a:off x="1958297" y="4246588"/>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register</a:t>
            </a:r>
          </a:p>
        </p:txBody>
      </p:sp>
      <p:cxnSp>
        <p:nvCxnSpPr>
          <p:cNvPr id="2059" name="Straight Arrow Connector 23">
            <a:extLst>
              <a:ext uri="{FF2B5EF4-FFF2-40B4-BE49-F238E27FC236}">
                <a16:creationId xmlns:a16="http://schemas.microsoft.com/office/drawing/2014/main" id="{36C582B3-A25E-FECC-4197-003D78352DF0}"/>
              </a:ext>
            </a:extLst>
          </p:cNvPr>
          <p:cNvCxnSpPr>
            <a:cxnSpLocks/>
            <a:stCxn id="2058" idx="0"/>
            <a:endCxn id="16" idx="2"/>
          </p:cNvCxnSpPr>
          <p:nvPr/>
        </p:nvCxnSpPr>
        <p:spPr>
          <a:xfrm flipV="1">
            <a:off x="2508095" y="3914990"/>
            <a:ext cx="1" cy="3315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65" name="Flowchart: Decision 2064">
            <a:extLst>
              <a:ext uri="{FF2B5EF4-FFF2-40B4-BE49-F238E27FC236}">
                <a16:creationId xmlns:a16="http://schemas.microsoft.com/office/drawing/2014/main" id="{036511F7-E01F-BB42-40D3-F7D73BE1B09B}"/>
              </a:ext>
            </a:extLst>
          </p:cNvPr>
          <p:cNvSpPr/>
          <p:nvPr/>
        </p:nvSpPr>
        <p:spPr>
          <a:xfrm>
            <a:off x="6312203" y="3410412"/>
            <a:ext cx="1441399" cy="608302"/>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post?</a:t>
            </a:r>
          </a:p>
        </p:txBody>
      </p:sp>
      <p:cxnSp>
        <p:nvCxnSpPr>
          <p:cNvPr id="2067" name="Straight Arrow Connector 23">
            <a:extLst>
              <a:ext uri="{FF2B5EF4-FFF2-40B4-BE49-F238E27FC236}">
                <a16:creationId xmlns:a16="http://schemas.microsoft.com/office/drawing/2014/main" id="{8D395A63-6B2D-1D17-57C1-13227813DB0C}"/>
              </a:ext>
            </a:extLst>
          </p:cNvPr>
          <p:cNvCxnSpPr>
            <a:cxnSpLocks/>
            <a:stCxn id="2057" idx="3"/>
            <a:endCxn id="2065" idx="1"/>
          </p:cNvCxnSpPr>
          <p:nvPr/>
        </p:nvCxnSpPr>
        <p:spPr>
          <a:xfrm>
            <a:off x="5988768" y="3711941"/>
            <a:ext cx="323435"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73" name="Straight Arrow Connector 2072">
            <a:extLst>
              <a:ext uri="{FF2B5EF4-FFF2-40B4-BE49-F238E27FC236}">
                <a16:creationId xmlns:a16="http://schemas.microsoft.com/office/drawing/2014/main" id="{2F759D10-F00E-5778-45CE-6570D486D3B2}"/>
              </a:ext>
            </a:extLst>
          </p:cNvPr>
          <p:cNvCxnSpPr>
            <a:cxnSpLocks/>
            <a:stCxn id="2065" idx="3"/>
          </p:cNvCxnSpPr>
          <p:nvPr/>
        </p:nvCxnSpPr>
        <p:spPr>
          <a:xfrm flipV="1">
            <a:off x="7753602" y="3711940"/>
            <a:ext cx="332546" cy="2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77" name="TextBox 2076">
            <a:extLst>
              <a:ext uri="{FF2B5EF4-FFF2-40B4-BE49-F238E27FC236}">
                <a16:creationId xmlns:a16="http://schemas.microsoft.com/office/drawing/2014/main" id="{FF95F48D-3986-22F8-5B16-5890980E9BC0}"/>
              </a:ext>
            </a:extLst>
          </p:cNvPr>
          <p:cNvSpPr txBox="1"/>
          <p:nvPr/>
        </p:nvSpPr>
        <p:spPr>
          <a:xfrm>
            <a:off x="7671804" y="3480534"/>
            <a:ext cx="414344" cy="276999"/>
          </a:xfrm>
          <a:prstGeom prst="rect">
            <a:avLst/>
          </a:prstGeom>
          <a:noFill/>
        </p:spPr>
        <p:txBody>
          <a:bodyPr wrap="none" rtlCol="0">
            <a:spAutoFit/>
          </a:bodyPr>
          <a:lstStyle/>
          <a:p>
            <a:r>
              <a:rPr lang="en-US" sz="1200" dirty="0"/>
              <a:t>Yes</a:t>
            </a:r>
          </a:p>
        </p:txBody>
      </p:sp>
      <p:sp>
        <p:nvSpPr>
          <p:cNvPr id="2081" name="Trapezoid 2080">
            <a:extLst>
              <a:ext uri="{FF2B5EF4-FFF2-40B4-BE49-F238E27FC236}">
                <a16:creationId xmlns:a16="http://schemas.microsoft.com/office/drawing/2014/main" id="{0D591D31-5CE0-2E4A-B6FE-4773E69F7410}"/>
              </a:ext>
            </a:extLst>
          </p:cNvPr>
          <p:cNvSpPr/>
          <p:nvPr/>
        </p:nvSpPr>
        <p:spPr>
          <a:xfrm>
            <a:off x="8042712" y="3524741"/>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Posting a post</a:t>
            </a:r>
          </a:p>
        </p:txBody>
      </p:sp>
      <p:sp>
        <p:nvSpPr>
          <p:cNvPr id="2082" name="TextBox 2081">
            <a:extLst>
              <a:ext uri="{FF2B5EF4-FFF2-40B4-BE49-F238E27FC236}">
                <a16:creationId xmlns:a16="http://schemas.microsoft.com/office/drawing/2014/main" id="{0ED8AA12-D998-2730-09B5-EDDD31FD54D0}"/>
              </a:ext>
            </a:extLst>
          </p:cNvPr>
          <p:cNvSpPr txBox="1"/>
          <p:nvPr/>
        </p:nvSpPr>
        <p:spPr>
          <a:xfrm>
            <a:off x="6995765" y="4055856"/>
            <a:ext cx="378630" cy="276999"/>
          </a:xfrm>
          <a:prstGeom prst="rect">
            <a:avLst/>
          </a:prstGeom>
          <a:noFill/>
        </p:spPr>
        <p:txBody>
          <a:bodyPr wrap="none" rtlCol="0">
            <a:spAutoFit/>
          </a:bodyPr>
          <a:lstStyle/>
          <a:p>
            <a:r>
              <a:rPr lang="en-US" sz="1200" dirty="0"/>
              <a:t>No</a:t>
            </a:r>
          </a:p>
        </p:txBody>
      </p:sp>
      <p:cxnSp>
        <p:nvCxnSpPr>
          <p:cNvPr id="2085" name="Straight Arrow Connector 23">
            <a:extLst>
              <a:ext uri="{FF2B5EF4-FFF2-40B4-BE49-F238E27FC236}">
                <a16:creationId xmlns:a16="http://schemas.microsoft.com/office/drawing/2014/main" id="{A7263308-FD13-24A5-450E-2B2F22C53BE3}"/>
              </a:ext>
            </a:extLst>
          </p:cNvPr>
          <p:cNvCxnSpPr>
            <a:cxnSpLocks/>
            <a:stCxn id="2065" idx="2"/>
          </p:cNvCxnSpPr>
          <p:nvPr/>
        </p:nvCxnSpPr>
        <p:spPr>
          <a:xfrm>
            <a:off x="7032903" y="4018714"/>
            <a:ext cx="0" cy="362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89" name="Diamond 2088">
            <a:extLst>
              <a:ext uri="{FF2B5EF4-FFF2-40B4-BE49-F238E27FC236}">
                <a16:creationId xmlns:a16="http://schemas.microsoft.com/office/drawing/2014/main" id="{A40C50C8-87CB-A165-E58D-1B74F58315DF}"/>
              </a:ext>
            </a:extLst>
          </p:cNvPr>
          <p:cNvSpPr/>
          <p:nvPr/>
        </p:nvSpPr>
        <p:spPr>
          <a:xfrm>
            <a:off x="6429542" y="5325484"/>
            <a:ext cx="1206720"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Have a trip?</a:t>
            </a:r>
          </a:p>
        </p:txBody>
      </p:sp>
      <p:cxnSp>
        <p:nvCxnSpPr>
          <p:cNvPr id="2090" name="Straight Arrow Connector 23">
            <a:extLst>
              <a:ext uri="{FF2B5EF4-FFF2-40B4-BE49-F238E27FC236}">
                <a16:creationId xmlns:a16="http://schemas.microsoft.com/office/drawing/2014/main" id="{58573858-06EA-8C79-B047-2A3784F91B95}"/>
              </a:ext>
            </a:extLst>
          </p:cNvPr>
          <p:cNvCxnSpPr>
            <a:cxnSpLocks/>
            <a:stCxn id="2089" idx="1"/>
            <a:endCxn id="2181" idx="3"/>
          </p:cNvCxnSpPr>
          <p:nvPr/>
        </p:nvCxnSpPr>
        <p:spPr>
          <a:xfrm flipH="1" flipV="1">
            <a:off x="6096691" y="5758030"/>
            <a:ext cx="332851" cy="1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95" name="Trapezoid 2094">
            <a:extLst>
              <a:ext uri="{FF2B5EF4-FFF2-40B4-BE49-F238E27FC236}">
                <a16:creationId xmlns:a16="http://schemas.microsoft.com/office/drawing/2014/main" id="{95AA4E3B-F397-C888-CBD9-92A99CB6FCBF}"/>
              </a:ext>
            </a:extLst>
          </p:cNvPr>
          <p:cNvSpPr/>
          <p:nvPr/>
        </p:nvSpPr>
        <p:spPr>
          <a:xfrm>
            <a:off x="2409563" y="5567293"/>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Make a trip</a:t>
            </a:r>
          </a:p>
        </p:txBody>
      </p:sp>
      <p:sp>
        <p:nvSpPr>
          <p:cNvPr id="2097" name="TextBox 2096">
            <a:extLst>
              <a:ext uri="{FF2B5EF4-FFF2-40B4-BE49-F238E27FC236}">
                <a16:creationId xmlns:a16="http://schemas.microsoft.com/office/drawing/2014/main" id="{EEDA1283-1B50-6250-5C89-02CA32B0A315}"/>
              </a:ext>
            </a:extLst>
          </p:cNvPr>
          <p:cNvSpPr txBox="1"/>
          <p:nvPr/>
        </p:nvSpPr>
        <p:spPr>
          <a:xfrm>
            <a:off x="6116753" y="5531222"/>
            <a:ext cx="378630" cy="276999"/>
          </a:xfrm>
          <a:prstGeom prst="rect">
            <a:avLst/>
          </a:prstGeom>
          <a:noFill/>
        </p:spPr>
        <p:txBody>
          <a:bodyPr wrap="none" rtlCol="0">
            <a:spAutoFit/>
          </a:bodyPr>
          <a:lstStyle/>
          <a:p>
            <a:r>
              <a:rPr lang="en-US" sz="1200" dirty="0"/>
              <a:t>No</a:t>
            </a:r>
          </a:p>
        </p:txBody>
      </p:sp>
      <p:cxnSp>
        <p:nvCxnSpPr>
          <p:cNvPr id="2098" name="Straight Arrow Connector 23">
            <a:extLst>
              <a:ext uri="{FF2B5EF4-FFF2-40B4-BE49-F238E27FC236}">
                <a16:creationId xmlns:a16="http://schemas.microsoft.com/office/drawing/2014/main" id="{29AE0E9E-838D-F9FB-ED25-2FC7FA9E621D}"/>
              </a:ext>
            </a:extLst>
          </p:cNvPr>
          <p:cNvCxnSpPr>
            <a:cxnSpLocks/>
          </p:cNvCxnSpPr>
          <p:nvPr/>
        </p:nvCxnSpPr>
        <p:spPr>
          <a:xfrm>
            <a:off x="7627426" y="5761441"/>
            <a:ext cx="323435"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99" name="TextBox 2098">
            <a:extLst>
              <a:ext uri="{FF2B5EF4-FFF2-40B4-BE49-F238E27FC236}">
                <a16:creationId xmlns:a16="http://schemas.microsoft.com/office/drawing/2014/main" id="{DD4312A8-9D1E-C72D-1F6F-F4368CE43D16}"/>
              </a:ext>
            </a:extLst>
          </p:cNvPr>
          <p:cNvSpPr txBox="1"/>
          <p:nvPr/>
        </p:nvSpPr>
        <p:spPr>
          <a:xfrm>
            <a:off x="7551325" y="5484442"/>
            <a:ext cx="414344" cy="276999"/>
          </a:xfrm>
          <a:prstGeom prst="rect">
            <a:avLst/>
          </a:prstGeom>
          <a:noFill/>
        </p:spPr>
        <p:txBody>
          <a:bodyPr wrap="square" rtlCol="0">
            <a:spAutoFit/>
          </a:bodyPr>
          <a:lstStyle/>
          <a:p>
            <a:r>
              <a:rPr lang="en-US" sz="1200" dirty="0"/>
              <a:t>Yes</a:t>
            </a:r>
          </a:p>
        </p:txBody>
      </p:sp>
      <p:sp>
        <p:nvSpPr>
          <p:cNvPr id="2100" name="Rectangle 2099">
            <a:extLst>
              <a:ext uri="{FF2B5EF4-FFF2-40B4-BE49-F238E27FC236}">
                <a16:creationId xmlns:a16="http://schemas.microsoft.com/office/drawing/2014/main" id="{961FC2AD-1F63-D00D-5988-30BF3093D679}"/>
              </a:ext>
            </a:extLst>
          </p:cNvPr>
          <p:cNvSpPr/>
          <p:nvPr/>
        </p:nvSpPr>
        <p:spPr>
          <a:xfrm>
            <a:off x="7954986" y="5564566"/>
            <a:ext cx="699949"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Find nearby</a:t>
            </a:r>
          </a:p>
        </p:txBody>
      </p:sp>
      <p:cxnSp>
        <p:nvCxnSpPr>
          <p:cNvPr id="2102" name="Connector: Elbow 2101">
            <a:extLst>
              <a:ext uri="{FF2B5EF4-FFF2-40B4-BE49-F238E27FC236}">
                <a16:creationId xmlns:a16="http://schemas.microsoft.com/office/drawing/2014/main" id="{4CF5FE16-4546-ACCC-D13A-40EA14D5FD6A}"/>
              </a:ext>
            </a:extLst>
          </p:cNvPr>
          <p:cNvCxnSpPr>
            <a:cxnSpLocks/>
            <a:stCxn id="2095" idx="2"/>
            <a:endCxn id="2100" idx="2"/>
          </p:cNvCxnSpPr>
          <p:nvPr/>
        </p:nvCxnSpPr>
        <p:spPr>
          <a:xfrm rot="16200000" flipH="1">
            <a:off x="5696003" y="3351981"/>
            <a:ext cx="2318" cy="5215597"/>
          </a:xfrm>
          <a:prstGeom prst="bentConnector3">
            <a:avLst>
              <a:gd name="adj1" fmla="val 22125022"/>
            </a:avLst>
          </a:prstGeom>
          <a:ln>
            <a:tailEnd type="triangle"/>
          </a:ln>
        </p:spPr>
        <p:style>
          <a:lnRef idx="2">
            <a:schemeClr val="accent1"/>
          </a:lnRef>
          <a:fillRef idx="0">
            <a:schemeClr val="accent1"/>
          </a:fillRef>
          <a:effectRef idx="1">
            <a:schemeClr val="accent1"/>
          </a:effectRef>
          <a:fontRef idx="minor">
            <a:schemeClr val="tx1"/>
          </a:fontRef>
        </p:style>
      </p:cxnSp>
      <p:sp>
        <p:nvSpPr>
          <p:cNvPr id="2107" name="Rectangle 2106">
            <a:extLst>
              <a:ext uri="{FF2B5EF4-FFF2-40B4-BE49-F238E27FC236}">
                <a16:creationId xmlns:a16="http://schemas.microsoft.com/office/drawing/2014/main" id="{02A03C0D-037E-522B-1981-511AF783E20F}"/>
              </a:ext>
            </a:extLst>
          </p:cNvPr>
          <p:cNvSpPr/>
          <p:nvPr/>
        </p:nvSpPr>
        <p:spPr>
          <a:xfrm>
            <a:off x="8984762" y="5281824"/>
            <a:ext cx="810168" cy="9551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group with your nearby</a:t>
            </a:r>
          </a:p>
        </p:txBody>
      </p:sp>
      <p:cxnSp>
        <p:nvCxnSpPr>
          <p:cNvPr id="2108" name="Straight Arrow Connector 23">
            <a:extLst>
              <a:ext uri="{FF2B5EF4-FFF2-40B4-BE49-F238E27FC236}">
                <a16:creationId xmlns:a16="http://schemas.microsoft.com/office/drawing/2014/main" id="{DD2191DF-8506-DC42-A5CD-1C492B8889AA}"/>
              </a:ext>
            </a:extLst>
          </p:cNvPr>
          <p:cNvCxnSpPr>
            <a:cxnSpLocks/>
            <a:stCxn id="2100" idx="3"/>
            <a:endCxn id="2107" idx="1"/>
          </p:cNvCxnSpPr>
          <p:nvPr/>
        </p:nvCxnSpPr>
        <p:spPr>
          <a:xfrm flipV="1">
            <a:off x="8654935" y="5759386"/>
            <a:ext cx="329827" cy="33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24" name="Straight Arrow Connector 23">
            <a:extLst>
              <a:ext uri="{FF2B5EF4-FFF2-40B4-BE49-F238E27FC236}">
                <a16:creationId xmlns:a16="http://schemas.microsoft.com/office/drawing/2014/main" id="{0F03F8C5-89FF-4631-ED83-0EBE3832A735}"/>
              </a:ext>
            </a:extLst>
          </p:cNvPr>
          <p:cNvCxnSpPr>
            <a:cxnSpLocks/>
            <a:stCxn id="2057" idx="0"/>
            <a:endCxn id="2128" idx="2"/>
          </p:cNvCxnSpPr>
          <p:nvPr/>
        </p:nvCxnSpPr>
        <p:spPr>
          <a:xfrm flipH="1" flipV="1">
            <a:off x="5638793" y="3307324"/>
            <a:ext cx="1" cy="206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28" name="Diamond 2127">
            <a:extLst>
              <a:ext uri="{FF2B5EF4-FFF2-40B4-BE49-F238E27FC236}">
                <a16:creationId xmlns:a16="http://schemas.microsoft.com/office/drawing/2014/main" id="{969CF3CD-1CBA-F528-8CF4-B906F62755C0}"/>
              </a:ext>
            </a:extLst>
          </p:cNvPr>
          <p:cNvSpPr/>
          <p:nvPr/>
        </p:nvSpPr>
        <p:spPr>
          <a:xfrm>
            <a:off x="4823807" y="2439520"/>
            <a:ext cx="1629972"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Find following post?</a:t>
            </a:r>
          </a:p>
        </p:txBody>
      </p:sp>
      <p:cxnSp>
        <p:nvCxnSpPr>
          <p:cNvPr id="2135" name="Straight Arrow Connector 23">
            <a:extLst>
              <a:ext uri="{FF2B5EF4-FFF2-40B4-BE49-F238E27FC236}">
                <a16:creationId xmlns:a16="http://schemas.microsoft.com/office/drawing/2014/main" id="{13EA5428-6A37-4F51-35F2-C82FA48FD5AF}"/>
              </a:ext>
            </a:extLst>
          </p:cNvPr>
          <p:cNvCxnSpPr>
            <a:cxnSpLocks/>
            <a:stCxn id="2128" idx="3"/>
            <a:endCxn id="2139" idx="1"/>
          </p:cNvCxnSpPr>
          <p:nvPr/>
        </p:nvCxnSpPr>
        <p:spPr>
          <a:xfrm>
            <a:off x="6453779" y="2873422"/>
            <a:ext cx="465189" cy="1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39" name="Trapezoid 2138">
            <a:extLst>
              <a:ext uri="{FF2B5EF4-FFF2-40B4-BE49-F238E27FC236}">
                <a16:creationId xmlns:a16="http://schemas.microsoft.com/office/drawing/2014/main" id="{34A3228F-7D4D-B1C2-8599-0FF106F8171A}"/>
              </a:ext>
            </a:extLst>
          </p:cNvPr>
          <p:cNvSpPr/>
          <p:nvPr/>
        </p:nvSpPr>
        <p:spPr>
          <a:xfrm>
            <a:off x="6870052" y="2679370"/>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Follow Someone</a:t>
            </a:r>
          </a:p>
        </p:txBody>
      </p:sp>
      <p:sp>
        <p:nvSpPr>
          <p:cNvPr id="2143" name="TextBox 2142">
            <a:extLst>
              <a:ext uri="{FF2B5EF4-FFF2-40B4-BE49-F238E27FC236}">
                <a16:creationId xmlns:a16="http://schemas.microsoft.com/office/drawing/2014/main" id="{C48F5919-D3C9-1960-2F02-71203130D1BA}"/>
              </a:ext>
            </a:extLst>
          </p:cNvPr>
          <p:cNvSpPr txBox="1"/>
          <p:nvPr/>
        </p:nvSpPr>
        <p:spPr>
          <a:xfrm>
            <a:off x="6497058" y="2645754"/>
            <a:ext cx="378630" cy="276999"/>
          </a:xfrm>
          <a:prstGeom prst="rect">
            <a:avLst/>
          </a:prstGeom>
          <a:noFill/>
        </p:spPr>
        <p:txBody>
          <a:bodyPr wrap="none" rtlCol="0">
            <a:spAutoFit/>
          </a:bodyPr>
          <a:lstStyle/>
          <a:p>
            <a:r>
              <a:rPr lang="en-US" sz="1200" dirty="0"/>
              <a:t>No</a:t>
            </a:r>
          </a:p>
        </p:txBody>
      </p:sp>
      <p:cxnSp>
        <p:nvCxnSpPr>
          <p:cNvPr id="2145" name="Straight Arrow Connector 2144">
            <a:extLst>
              <a:ext uri="{FF2B5EF4-FFF2-40B4-BE49-F238E27FC236}">
                <a16:creationId xmlns:a16="http://schemas.microsoft.com/office/drawing/2014/main" id="{60679D3D-90B6-6B0B-F160-9D0322A2D909}"/>
              </a:ext>
            </a:extLst>
          </p:cNvPr>
          <p:cNvCxnSpPr>
            <a:cxnSpLocks/>
            <a:stCxn id="2128" idx="0"/>
            <a:endCxn id="2148" idx="2"/>
          </p:cNvCxnSpPr>
          <p:nvPr/>
        </p:nvCxnSpPr>
        <p:spPr>
          <a:xfrm flipV="1">
            <a:off x="5638793" y="2095525"/>
            <a:ext cx="0" cy="343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48" name="Rectangle 2147">
            <a:extLst>
              <a:ext uri="{FF2B5EF4-FFF2-40B4-BE49-F238E27FC236}">
                <a16:creationId xmlns:a16="http://schemas.microsoft.com/office/drawing/2014/main" id="{E485C36F-5B58-4830-5BE2-99DE3465ADB8}"/>
              </a:ext>
            </a:extLst>
          </p:cNvPr>
          <p:cNvSpPr/>
          <p:nvPr/>
        </p:nvSpPr>
        <p:spPr>
          <a:xfrm>
            <a:off x="5156479" y="1699152"/>
            <a:ext cx="96462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Comment post</a:t>
            </a:r>
          </a:p>
        </p:txBody>
      </p:sp>
      <p:sp>
        <p:nvSpPr>
          <p:cNvPr id="2161" name="Rectangle 2160">
            <a:extLst>
              <a:ext uri="{FF2B5EF4-FFF2-40B4-BE49-F238E27FC236}">
                <a16:creationId xmlns:a16="http://schemas.microsoft.com/office/drawing/2014/main" id="{DBACEA43-3DB7-E9B3-2491-952D724467F3}"/>
              </a:ext>
            </a:extLst>
          </p:cNvPr>
          <p:cNvSpPr/>
          <p:nvPr/>
        </p:nvSpPr>
        <p:spPr>
          <a:xfrm>
            <a:off x="6550588" y="4377468"/>
            <a:ext cx="96462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Trip</a:t>
            </a:r>
          </a:p>
        </p:txBody>
      </p:sp>
      <p:cxnSp>
        <p:nvCxnSpPr>
          <p:cNvPr id="2163" name="Straight Arrow Connector 2162">
            <a:extLst>
              <a:ext uri="{FF2B5EF4-FFF2-40B4-BE49-F238E27FC236}">
                <a16:creationId xmlns:a16="http://schemas.microsoft.com/office/drawing/2014/main" id="{AE9136C6-756F-0D7E-34B4-A89E234CC13A}"/>
              </a:ext>
            </a:extLst>
          </p:cNvPr>
          <p:cNvCxnSpPr>
            <a:cxnSpLocks/>
            <a:stCxn id="2161" idx="2"/>
            <a:endCxn id="2089" idx="0"/>
          </p:cNvCxnSpPr>
          <p:nvPr/>
        </p:nvCxnSpPr>
        <p:spPr>
          <a:xfrm>
            <a:off x="7032902" y="4773841"/>
            <a:ext cx="0" cy="551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81" name="Diamond 2180">
            <a:extLst>
              <a:ext uri="{FF2B5EF4-FFF2-40B4-BE49-F238E27FC236}">
                <a16:creationId xmlns:a16="http://schemas.microsoft.com/office/drawing/2014/main" id="{9A65CF43-C3BB-FAAB-8ECD-DE3E59A381E6}"/>
              </a:ext>
            </a:extLst>
          </p:cNvPr>
          <p:cNvSpPr/>
          <p:nvPr/>
        </p:nvSpPr>
        <p:spPr>
          <a:xfrm>
            <a:off x="4221407" y="5324128"/>
            <a:ext cx="1875284"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Have idea where to go?</a:t>
            </a:r>
          </a:p>
        </p:txBody>
      </p:sp>
      <p:sp>
        <p:nvSpPr>
          <p:cNvPr id="2189" name="TextBox 2188">
            <a:extLst>
              <a:ext uri="{FF2B5EF4-FFF2-40B4-BE49-F238E27FC236}">
                <a16:creationId xmlns:a16="http://schemas.microsoft.com/office/drawing/2014/main" id="{33DD6601-88E7-2EF6-D979-53387DA93E2D}"/>
              </a:ext>
            </a:extLst>
          </p:cNvPr>
          <p:cNvSpPr txBox="1"/>
          <p:nvPr/>
        </p:nvSpPr>
        <p:spPr>
          <a:xfrm>
            <a:off x="3810762" y="5502875"/>
            <a:ext cx="414344" cy="276999"/>
          </a:xfrm>
          <a:prstGeom prst="rect">
            <a:avLst/>
          </a:prstGeom>
          <a:noFill/>
        </p:spPr>
        <p:txBody>
          <a:bodyPr wrap="none" rtlCol="0">
            <a:spAutoFit/>
          </a:bodyPr>
          <a:lstStyle/>
          <a:p>
            <a:r>
              <a:rPr lang="en-US" sz="1200" dirty="0"/>
              <a:t>Yes</a:t>
            </a:r>
          </a:p>
        </p:txBody>
      </p:sp>
      <p:cxnSp>
        <p:nvCxnSpPr>
          <p:cNvPr id="2191" name="Straight Arrow Connector 2190">
            <a:extLst>
              <a:ext uri="{FF2B5EF4-FFF2-40B4-BE49-F238E27FC236}">
                <a16:creationId xmlns:a16="http://schemas.microsoft.com/office/drawing/2014/main" id="{C4BCACD5-4A67-54EB-85C1-F3B0B9B7EF4A}"/>
              </a:ext>
            </a:extLst>
          </p:cNvPr>
          <p:cNvCxnSpPr>
            <a:cxnSpLocks/>
            <a:stCxn id="2181" idx="1"/>
            <a:endCxn id="2095" idx="3"/>
          </p:cNvCxnSpPr>
          <p:nvPr/>
        </p:nvCxnSpPr>
        <p:spPr>
          <a:xfrm flipH="1">
            <a:off x="3720248" y="5758030"/>
            <a:ext cx="501159" cy="49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96" name="TextBox 2195">
            <a:extLst>
              <a:ext uri="{FF2B5EF4-FFF2-40B4-BE49-F238E27FC236}">
                <a16:creationId xmlns:a16="http://schemas.microsoft.com/office/drawing/2014/main" id="{6013A066-3282-E394-C4A2-2A8B4FA501ED}"/>
              </a:ext>
            </a:extLst>
          </p:cNvPr>
          <p:cNvSpPr txBox="1"/>
          <p:nvPr/>
        </p:nvSpPr>
        <p:spPr>
          <a:xfrm>
            <a:off x="5149761" y="5006892"/>
            <a:ext cx="378630" cy="276999"/>
          </a:xfrm>
          <a:prstGeom prst="rect">
            <a:avLst/>
          </a:prstGeom>
          <a:noFill/>
        </p:spPr>
        <p:txBody>
          <a:bodyPr wrap="none" rtlCol="0">
            <a:spAutoFit/>
          </a:bodyPr>
          <a:lstStyle/>
          <a:p>
            <a:r>
              <a:rPr lang="en-US" sz="1200" dirty="0"/>
              <a:t>No</a:t>
            </a:r>
          </a:p>
        </p:txBody>
      </p:sp>
      <p:cxnSp>
        <p:nvCxnSpPr>
          <p:cNvPr id="2198" name="Straight Arrow Connector 2197">
            <a:extLst>
              <a:ext uri="{FF2B5EF4-FFF2-40B4-BE49-F238E27FC236}">
                <a16:creationId xmlns:a16="http://schemas.microsoft.com/office/drawing/2014/main" id="{BF9E5711-369A-2423-106C-9D01A6D1E227}"/>
              </a:ext>
            </a:extLst>
          </p:cNvPr>
          <p:cNvCxnSpPr>
            <a:cxnSpLocks/>
            <a:stCxn id="2181" idx="0"/>
            <a:endCxn id="2200" idx="2"/>
          </p:cNvCxnSpPr>
          <p:nvPr/>
        </p:nvCxnSpPr>
        <p:spPr>
          <a:xfrm flipH="1" flipV="1">
            <a:off x="5149761" y="4908849"/>
            <a:ext cx="9288" cy="415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0" name="Rectangle 2199">
            <a:extLst>
              <a:ext uri="{FF2B5EF4-FFF2-40B4-BE49-F238E27FC236}">
                <a16:creationId xmlns:a16="http://schemas.microsoft.com/office/drawing/2014/main" id="{EFA0204F-08E8-C836-B546-75A0C0B5358B}"/>
              </a:ext>
            </a:extLst>
          </p:cNvPr>
          <p:cNvSpPr/>
          <p:nvPr/>
        </p:nvSpPr>
        <p:spPr>
          <a:xfrm>
            <a:off x="4428467" y="4512476"/>
            <a:ext cx="144258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Destination recommendation</a:t>
            </a:r>
          </a:p>
        </p:txBody>
      </p:sp>
      <p:cxnSp>
        <p:nvCxnSpPr>
          <p:cNvPr id="2206" name="Straight Arrow Connector 2205">
            <a:extLst>
              <a:ext uri="{FF2B5EF4-FFF2-40B4-BE49-F238E27FC236}">
                <a16:creationId xmlns:a16="http://schemas.microsoft.com/office/drawing/2014/main" id="{0985E575-EC39-5FFA-ADD4-96B74B560ABB}"/>
              </a:ext>
            </a:extLst>
          </p:cNvPr>
          <p:cNvCxnSpPr>
            <a:cxnSpLocks/>
            <a:stCxn id="2200" idx="1"/>
            <a:endCxn id="2095" idx="0"/>
          </p:cNvCxnSpPr>
          <p:nvPr/>
        </p:nvCxnSpPr>
        <p:spPr>
          <a:xfrm rot="10800000" flipV="1">
            <a:off x="3089365" y="4710663"/>
            <a:ext cx="1339103" cy="8566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208" name="TextBox 2207">
            <a:extLst>
              <a:ext uri="{FF2B5EF4-FFF2-40B4-BE49-F238E27FC236}">
                <a16:creationId xmlns:a16="http://schemas.microsoft.com/office/drawing/2014/main" id="{77379424-2C84-515F-7994-6B57E1E01247}"/>
              </a:ext>
            </a:extLst>
          </p:cNvPr>
          <p:cNvSpPr txBox="1"/>
          <p:nvPr/>
        </p:nvSpPr>
        <p:spPr>
          <a:xfrm>
            <a:off x="3437733" y="519875"/>
            <a:ext cx="4604979" cy="769441"/>
          </a:xfrm>
          <a:prstGeom prst="rect">
            <a:avLst/>
          </a:prstGeom>
          <a:noFill/>
        </p:spPr>
        <p:txBody>
          <a:bodyPr wrap="none" rtlCol="0">
            <a:spAutoFit/>
          </a:bodyPr>
          <a:lstStyle/>
          <a:p>
            <a:r>
              <a:rPr lang="en-US" sz="4400" dirty="0">
                <a:latin typeface="Coolvetica Rg" panose="020B0603030602020004" pitchFamily="34" charset="0"/>
              </a:rPr>
              <a:t>FLOWCHART USER</a:t>
            </a:r>
          </a:p>
        </p:txBody>
      </p:sp>
    </p:spTree>
    <p:extLst>
      <p:ext uri="{BB962C8B-B14F-4D97-AF65-F5344CB8AC3E}">
        <p14:creationId xmlns:p14="http://schemas.microsoft.com/office/powerpoint/2010/main" val="3933120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90EFF-C018-8B9E-6DD6-1D8453B34869}"/>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612CEDF6-7063-F8DB-1C5B-78F871DB4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7BFEAD56-21CF-B9A6-A7EC-EAE460A9B006}"/>
              </a:ext>
            </a:extLst>
          </p:cNvPr>
          <p:cNvSpPr txBox="1"/>
          <p:nvPr/>
        </p:nvSpPr>
        <p:spPr>
          <a:xfrm>
            <a:off x="5089843" y="-7008782"/>
            <a:ext cx="2257990"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0EE27A89-356A-8176-C6E7-481E4D0C4F45}"/>
              </a:ext>
            </a:extLst>
          </p:cNvPr>
          <p:cNvSpPr txBox="1"/>
          <p:nvPr/>
        </p:nvSpPr>
        <p:spPr>
          <a:xfrm>
            <a:off x="3628983" y="-5681768"/>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5F3EA376-7564-A52E-1659-C8E688133837}"/>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A960FBE5-C049-F6CD-D882-233EC4CC55B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7E82FB46-658C-7762-3A47-9CE001C6E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134" y="-4802965"/>
            <a:ext cx="3604756" cy="4449218"/>
          </a:xfrm>
          <a:prstGeom prst="rect">
            <a:avLst/>
          </a:prstGeom>
        </p:spPr>
      </p:pic>
      <p:sp>
        <p:nvSpPr>
          <p:cNvPr id="15" name="TextBox 14">
            <a:extLst>
              <a:ext uri="{FF2B5EF4-FFF2-40B4-BE49-F238E27FC236}">
                <a16:creationId xmlns:a16="http://schemas.microsoft.com/office/drawing/2014/main" id="{5C0E2AE7-ED61-3E79-32B6-3F07F888FFB9}"/>
              </a:ext>
            </a:extLst>
          </p:cNvPr>
          <p:cNvSpPr txBox="1"/>
          <p:nvPr/>
        </p:nvSpPr>
        <p:spPr>
          <a:xfrm>
            <a:off x="6128671" y="-298846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562370A0-31BC-96B3-DC1B-23BD59372F8A}"/>
              </a:ext>
            </a:extLst>
          </p:cNvPr>
          <p:cNvGrpSpPr/>
          <p:nvPr/>
        </p:nvGrpSpPr>
        <p:grpSpPr>
          <a:xfrm>
            <a:off x="0" y="-6139287"/>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79716102-3260-27FC-F29D-EF93FB99DCD4}"/>
                </a:ext>
              </a:extLst>
            </p:cNvPr>
            <p:cNvPicPr>
              <a:picLocks noChangeAspect="1"/>
            </p:cNvPicPr>
            <p:nvPr/>
          </p:nvPicPr>
          <p:blipFill rotWithShape="1">
            <a:blip r:embed="rId4">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EDC66575-7F8B-40C5-6613-097C24151B32}"/>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5C58CBC7-64B8-6F69-B4C1-264FCCAEC27B}"/>
              </a:ext>
            </a:extLst>
          </p:cNvPr>
          <p:cNvPicPr>
            <a:picLocks noChangeAspect="1"/>
          </p:cNvPicPr>
          <p:nvPr/>
        </p:nvPicPr>
        <p:blipFill rotWithShape="1">
          <a:blip r:embed="rId5">
            <a:extLst>
              <a:ext uri="{28A0092B-C50C-407E-A947-70E740481C1C}">
                <a14:useLocalDpi xmlns:a14="http://schemas.microsoft.com/office/drawing/2010/main" val="0"/>
              </a:ext>
            </a:extLst>
          </a:blip>
          <a:srcRect l="35426" b="14885"/>
          <a:stretch/>
        </p:blipFill>
        <p:spPr>
          <a:xfrm>
            <a:off x="353297" y="-3172567"/>
            <a:ext cx="2266351" cy="2336241"/>
          </a:xfrm>
          <a:prstGeom prst="rect">
            <a:avLst/>
          </a:prstGeom>
        </p:spPr>
      </p:pic>
      <p:sp>
        <p:nvSpPr>
          <p:cNvPr id="23" name="TextBox 22">
            <a:extLst>
              <a:ext uri="{FF2B5EF4-FFF2-40B4-BE49-F238E27FC236}">
                <a16:creationId xmlns:a16="http://schemas.microsoft.com/office/drawing/2014/main" id="{ACAB42A5-CB9C-DDD0-5785-B7D13C53AD50}"/>
              </a:ext>
            </a:extLst>
          </p:cNvPr>
          <p:cNvSpPr txBox="1"/>
          <p:nvPr/>
        </p:nvSpPr>
        <p:spPr>
          <a:xfrm>
            <a:off x="2336393" y="-2932697"/>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21BE781D-AB12-2A6A-16BE-39CB4D1CAE41}"/>
              </a:ext>
            </a:extLst>
          </p:cNvPr>
          <p:cNvSpPr/>
          <p:nvPr/>
        </p:nvSpPr>
        <p:spPr>
          <a:xfrm>
            <a:off x="3716215" y="-6158485"/>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6E107C-D361-7567-2A4A-489E76428119}"/>
              </a:ext>
            </a:extLst>
          </p:cNvPr>
          <p:cNvSpPr txBox="1"/>
          <p:nvPr/>
        </p:nvSpPr>
        <p:spPr>
          <a:xfrm>
            <a:off x="3871535" y="-6314497"/>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A4A90BDD-5693-80AA-F1BC-9D9267B8ADAF}"/>
              </a:ext>
            </a:extLst>
          </p:cNvPr>
          <p:cNvSpPr/>
          <p:nvPr/>
        </p:nvSpPr>
        <p:spPr>
          <a:xfrm>
            <a:off x="2428139" y="-3533500"/>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A646817-6379-8D2C-EBB0-04DCFA922A90}"/>
              </a:ext>
            </a:extLst>
          </p:cNvPr>
          <p:cNvSpPr txBox="1"/>
          <p:nvPr/>
        </p:nvSpPr>
        <p:spPr>
          <a:xfrm>
            <a:off x="2542819" y="-3648872"/>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pic>
        <p:nvPicPr>
          <p:cNvPr id="5" name="Picture 4">
            <a:extLst>
              <a:ext uri="{FF2B5EF4-FFF2-40B4-BE49-F238E27FC236}">
                <a16:creationId xmlns:a16="http://schemas.microsoft.com/office/drawing/2014/main" id="{17C05584-570B-5B5F-209B-3D8A7401437B}"/>
              </a:ext>
            </a:extLst>
          </p:cNvPr>
          <p:cNvPicPr>
            <a:picLocks noChangeAspect="1"/>
          </p:cNvPicPr>
          <p:nvPr/>
        </p:nvPicPr>
        <p:blipFill>
          <a:blip r:embed="rId6"/>
          <a:stretch>
            <a:fillRect/>
          </a:stretch>
        </p:blipFill>
        <p:spPr>
          <a:xfrm>
            <a:off x="1486472" y="7031821"/>
            <a:ext cx="8668075" cy="6858000"/>
          </a:xfrm>
          <a:prstGeom prst="rect">
            <a:avLst/>
          </a:prstGeom>
        </p:spPr>
      </p:pic>
      <p:grpSp>
        <p:nvGrpSpPr>
          <p:cNvPr id="4" name="Group 3">
            <a:extLst>
              <a:ext uri="{FF2B5EF4-FFF2-40B4-BE49-F238E27FC236}">
                <a16:creationId xmlns:a16="http://schemas.microsoft.com/office/drawing/2014/main" id="{9F4C40E6-64FC-ED1B-012B-30440D2FA169}"/>
              </a:ext>
            </a:extLst>
          </p:cNvPr>
          <p:cNvGrpSpPr/>
          <p:nvPr/>
        </p:nvGrpSpPr>
        <p:grpSpPr>
          <a:xfrm>
            <a:off x="12345572" y="4947456"/>
            <a:ext cx="3125794" cy="1663578"/>
            <a:chOff x="9582052" y="5018576"/>
            <a:chExt cx="3125794" cy="1663578"/>
          </a:xfrm>
        </p:grpSpPr>
        <p:pic>
          <p:nvPicPr>
            <p:cNvPr id="6" name="Picture 5" descr="A computer screen with a person on the side&#10;&#10;Description automatically generated">
              <a:extLst>
                <a:ext uri="{FF2B5EF4-FFF2-40B4-BE49-F238E27FC236}">
                  <a16:creationId xmlns:a16="http://schemas.microsoft.com/office/drawing/2014/main" id="{5D159B33-42AC-6CB5-E179-B39C1481F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0" name="Rectangle 9">
              <a:extLst>
                <a:ext uri="{FF2B5EF4-FFF2-40B4-BE49-F238E27FC236}">
                  <a16:creationId xmlns:a16="http://schemas.microsoft.com/office/drawing/2014/main" id="{6A1F02D2-47B9-15B9-A018-A74FF4C33943}"/>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ue and green logo&#10;&#10;Description automatically generated">
            <a:extLst>
              <a:ext uri="{FF2B5EF4-FFF2-40B4-BE49-F238E27FC236}">
                <a16:creationId xmlns:a16="http://schemas.microsoft.com/office/drawing/2014/main" id="{867C7D59-097D-8D45-3F62-6169BA0790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
        <p:nvSpPr>
          <p:cNvPr id="16" name="Flowchart: Terminator 15">
            <a:extLst>
              <a:ext uri="{FF2B5EF4-FFF2-40B4-BE49-F238E27FC236}">
                <a16:creationId xmlns:a16="http://schemas.microsoft.com/office/drawing/2014/main" id="{6BA9B190-B824-AF8C-230B-77BCA679C59F}"/>
              </a:ext>
            </a:extLst>
          </p:cNvPr>
          <p:cNvSpPr/>
          <p:nvPr/>
        </p:nvSpPr>
        <p:spPr>
          <a:xfrm>
            <a:off x="1114319" y="2981382"/>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login</a:t>
            </a:r>
          </a:p>
        </p:txBody>
      </p:sp>
      <p:sp>
        <p:nvSpPr>
          <p:cNvPr id="18" name="Flowchart: Decision 17">
            <a:extLst>
              <a:ext uri="{FF2B5EF4-FFF2-40B4-BE49-F238E27FC236}">
                <a16:creationId xmlns:a16="http://schemas.microsoft.com/office/drawing/2014/main" id="{E59388A5-C832-76B5-A199-E024C797A5F6}"/>
              </a:ext>
            </a:extLst>
          </p:cNvPr>
          <p:cNvSpPr/>
          <p:nvPr/>
        </p:nvSpPr>
        <p:spPr>
          <a:xfrm>
            <a:off x="2422193" y="2850242"/>
            <a:ext cx="1643605" cy="60767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 password match?</a:t>
            </a:r>
          </a:p>
        </p:txBody>
      </p:sp>
      <p:cxnSp>
        <p:nvCxnSpPr>
          <p:cNvPr id="24" name="Straight Arrow Connector 23">
            <a:extLst>
              <a:ext uri="{FF2B5EF4-FFF2-40B4-BE49-F238E27FC236}">
                <a16:creationId xmlns:a16="http://schemas.microsoft.com/office/drawing/2014/main" id="{22410533-7DFF-8D15-E108-4A481BF38DFE}"/>
              </a:ext>
            </a:extLst>
          </p:cNvPr>
          <p:cNvCxnSpPr>
            <a:cxnSpLocks/>
            <a:stCxn id="18" idx="0"/>
            <a:endCxn id="16" idx="0"/>
          </p:cNvCxnSpPr>
          <p:nvPr/>
        </p:nvCxnSpPr>
        <p:spPr>
          <a:xfrm rot="16200000" flipH="1" flipV="1">
            <a:off x="2388487" y="2125872"/>
            <a:ext cx="131140" cy="1579879"/>
          </a:xfrm>
          <a:prstGeom prst="bentConnector3">
            <a:avLst>
              <a:gd name="adj1" fmla="val -174318"/>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670E0B4C-2C80-527F-78E1-61FFB3B1D079}"/>
              </a:ext>
            </a:extLst>
          </p:cNvPr>
          <p:cNvSpPr txBox="1"/>
          <p:nvPr/>
        </p:nvSpPr>
        <p:spPr>
          <a:xfrm>
            <a:off x="2110518" y="2363562"/>
            <a:ext cx="507127" cy="276999"/>
          </a:xfrm>
          <a:prstGeom prst="rect">
            <a:avLst/>
          </a:prstGeom>
          <a:noFill/>
        </p:spPr>
        <p:txBody>
          <a:bodyPr wrap="none" rtlCol="0">
            <a:spAutoFit/>
          </a:bodyPr>
          <a:lstStyle/>
          <a:p>
            <a:r>
              <a:rPr lang="en-US" sz="1200" dirty="0"/>
              <a:t>false</a:t>
            </a:r>
          </a:p>
        </p:txBody>
      </p:sp>
      <p:cxnSp>
        <p:nvCxnSpPr>
          <p:cNvPr id="60" name="Straight Arrow Connector 23">
            <a:extLst>
              <a:ext uri="{FF2B5EF4-FFF2-40B4-BE49-F238E27FC236}">
                <a16:creationId xmlns:a16="http://schemas.microsoft.com/office/drawing/2014/main" id="{C4C76CCB-8415-45C0-3A79-44C602DB27C5}"/>
              </a:ext>
            </a:extLst>
          </p:cNvPr>
          <p:cNvCxnSpPr>
            <a:cxnSpLocks/>
            <a:stCxn id="16" idx="3"/>
            <a:endCxn id="18" idx="1"/>
          </p:cNvCxnSpPr>
          <p:nvPr/>
        </p:nvCxnSpPr>
        <p:spPr>
          <a:xfrm>
            <a:off x="2213914" y="3149215"/>
            <a:ext cx="208279"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8" name="Straight Arrow Connector 2047">
            <a:extLst>
              <a:ext uri="{FF2B5EF4-FFF2-40B4-BE49-F238E27FC236}">
                <a16:creationId xmlns:a16="http://schemas.microsoft.com/office/drawing/2014/main" id="{4D0E8ED6-D10A-2E7E-6651-14CEFB4DD49B}"/>
              </a:ext>
            </a:extLst>
          </p:cNvPr>
          <p:cNvCxnSpPr>
            <a:cxnSpLocks/>
            <a:stCxn id="18" idx="3"/>
          </p:cNvCxnSpPr>
          <p:nvPr/>
        </p:nvCxnSpPr>
        <p:spPr>
          <a:xfrm flipV="1">
            <a:off x="4065798" y="3149215"/>
            <a:ext cx="384655"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51" name="TextBox 2050">
            <a:extLst>
              <a:ext uri="{FF2B5EF4-FFF2-40B4-BE49-F238E27FC236}">
                <a16:creationId xmlns:a16="http://schemas.microsoft.com/office/drawing/2014/main" id="{BEBD2933-335F-2278-1A80-A36C133481EB}"/>
              </a:ext>
            </a:extLst>
          </p:cNvPr>
          <p:cNvSpPr txBox="1"/>
          <p:nvPr/>
        </p:nvSpPr>
        <p:spPr>
          <a:xfrm>
            <a:off x="4025090" y="2926798"/>
            <a:ext cx="453970" cy="276999"/>
          </a:xfrm>
          <a:prstGeom prst="rect">
            <a:avLst/>
          </a:prstGeom>
          <a:noFill/>
        </p:spPr>
        <p:txBody>
          <a:bodyPr wrap="none" rtlCol="0">
            <a:spAutoFit/>
          </a:bodyPr>
          <a:lstStyle/>
          <a:p>
            <a:r>
              <a:rPr lang="en-US" sz="1200" dirty="0"/>
              <a:t>true</a:t>
            </a:r>
          </a:p>
        </p:txBody>
      </p:sp>
      <p:sp>
        <p:nvSpPr>
          <p:cNvPr id="2057" name="Rectangle 2056">
            <a:extLst>
              <a:ext uri="{FF2B5EF4-FFF2-40B4-BE49-F238E27FC236}">
                <a16:creationId xmlns:a16="http://schemas.microsoft.com/office/drawing/2014/main" id="{5A827DCE-49B0-0820-653B-939653382B08}"/>
              </a:ext>
            </a:extLst>
          </p:cNvPr>
          <p:cNvSpPr/>
          <p:nvPr/>
        </p:nvSpPr>
        <p:spPr>
          <a:xfrm>
            <a:off x="4444840" y="2915811"/>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dashboard</a:t>
            </a:r>
          </a:p>
        </p:txBody>
      </p:sp>
      <p:cxnSp>
        <p:nvCxnSpPr>
          <p:cNvPr id="2067" name="Straight Arrow Connector 23">
            <a:extLst>
              <a:ext uri="{FF2B5EF4-FFF2-40B4-BE49-F238E27FC236}">
                <a16:creationId xmlns:a16="http://schemas.microsoft.com/office/drawing/2014/main" id="{C2C559A5-48D4-E41C-0634-70B6FEFCD8B6}"/>
              </a:ext>
            </a:extLst>
          </p:cNvPr>
          <p:cNvCxnSpPr>
            <a:cxnSpLocks/>
            <a:stCxn id="2057" idx="3"/>
          </p:cNvCxnSpPr>
          <p:nvPr/>
        </p:nvCxnSpPr>
        <p:spPr>
          <a:xfrm>
            <a:off x="5422936" y="3113998"/>
            <a:ext cx="230143"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8" name="TextBox 2207">
            <a:extLst>
              <a:ext uri="{FF2B5EF4-FFF2-40B4-BE49-F238E27FC236}">
                <a16:creationId xmlns:a16="http://schemas.microsoft.com/office/drawing/2014/main" id="{9E4F4397-FDC8-6765-3D08-5800CD9D3839}"/>
              </a:ext>
            </a:extLst>
          </p:cNvPr>
          <p:cNvSpPr txBox="1"/>
          <p:nvPr/>
        </p:nvSpPr>
        <p:spPr>
          <a:xfrm>
            <a:off x="3437733" y="519875"/>
            <a:ext cx="4869475" cy="769441"/>
          </a:xfrm>
          <a:prstGeom prst="rect">
            <a:avLst/>
          </a:prstGeom>
          <a:noFill/>
        </p:spPr>
        <p:txBody>
          <a:bodyPr wrap="none" rtlCol="0">
            <a:spAutoFit/>
          </a:bodyPr>
          <a:lstStyle/>
          <a:p>
            <a:r>
              <a:rPr lang="en-US" sz="4400" dirty="0">
                <a:latin typeface="Coolvetica Rg" panose="020B0603030602020004" pitchFamily="34" charset="0"/>
              </a:rPr>
              <a:t>FLOWCHART ADMIN</a:t>
            </a:r>
          </a:p>
        </p:txBody>
      </p:sp>
      <p:sp>
        <p:nvSpPr>
          <p:cNvPr id="30" name="Rectangle 29">
            <a:extLst>
              <a:ext uri="{FF2B5EF4-FFF2-40B4-BE49-F238E27FC236}">
                <a16:creationId xmlns:a16="http://schemas.microsoft.com/office/drawing/2014/main" id="{9B59DAFB-6737-DFAE-2D9D-2024F23165B5}"/>
              </a:ext>
            </a:extLst>
          </p:cNvPr>
          <p:cNvSpPr/>
          <p:nvPr/>
        </p:nvSpPr>
        <p:spPr>
          <a:xfrm>
            <a:off x="5667887" y="2931515"/>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destination</a:t>
            </a:r>
          </a:p>
        </p:txBody>
      </p:sp>
      <p:sp>
        <p:nvSpPr>
          <p:cNvPr id="33" name="Flowchart: Decision 32">
            <a:extLst>
              <a:ext uri="{FF2B5EF4-FFF2-40B4-BE49-F238E27FC236}">
                <a16:creationId xmlns:a16="http://schemas.microsoft.com/office/drawing/2014/main" id="{32AAAAD5-29C9-FEE4-17C4-F8F31E43AD3D}"/>
              </a:ext>
            </a:extLst>
          </p:cNvPr>
          <p:cNvSpPr/>
          <p:nvPr/>
        </p:nvSpPr>
        <p:spPr>
          <a:xfrm>
            <a:off x="6985371" y="2630211"/>
            <a:ext cx="1904159" cy="998979"/>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Is destination available?</a:t>
            </a:r>
          </a:p>
        </p:txBody>
      </p:sp>
      <p:sp>
        <p:nvSpPr>
          <p:cNvPr id="34" name="Rectangle 33">
            <a:extLst>
              <a:ext uri="{FF2B5EF4-FFF2-40B4-BE49-F238E27FC236}">
                <a16:creationId xmlns:a16="http://schemas.microsoft.com/office/drawing/2014/main" id="{B6F23767-D89A-78CD-2363-F7B10D7E2121}"/>
              </a:ext>
            </a:extLst>
          </p:cNvPr>
          <p:cNvSpPr/>
          <p:nvPr/>
        </p:nvSpPr>
        <p:spPr>
          <a:xfrm>
            <a:off x="9362372" y="2937044"/>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Register destination</a:t>
            </a:r>
          </a:p>
        </p:txBody>
      </p:sp>
      <p:sp>
        <p:nvSpPr>
          <p:cNvPr id="35" name="Rectangle 34">
            <a:extLst>
              <a:ext uri="{FF2B5EF4-FFF2-40B4-BE49-F238E27FC236}">
                <a16:creationId xmlns:a16="http://schemas.microsoft.com/office/drawing/2014/main" id="{DED0CD22-598D-D89A-B374-58E1BAE0EA9B}"/>
              </a:ext>
            </a:extLst>
          </p:cNvPr>
          <p:cNvSpPr/>
          <p:nvPr/>
        </p:nvSpPr>
        <p:spPr>
          <a:xfrm>
            <a:off x="9462380" y="4336430"/>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 destination</a:t>
            </a:r>
          </a:p>
        </p:txBody>
      </p:sp>
      <p:sp>
        <p:nvSpPr>
          <p:cNvPr id="36" name="Rectangle 35">
            <a:extLst>
              <a:ext uri="{FF2B5EF4-FFF2-40B4-BE49-F238E27FC236}">
                <a16:creationId xmlns:a16="http://schemas.microsoft.com/office/drawing/2014/main" id="{A71FE003-126F-C61A-1BFD-7ED2B25FB6A6}"/>
              </a:ext>
            </a:extLst>
          </p:cNvPr>
          <p:cNvSpPr/>
          <p:nvPr/>
        </p:nvSpPr>
        <p:spPr>
          <a:xfrm>
            <a:off x="5434425" y="4319150"/>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Delete destination</a:t>
            </a:r>
          </a:p>
        </p:txBody>
      </p:sp>
      <p:cxnSp>
        <p:nvCxnSpPr>
          <p:cNvPr id="40" name="Straight Arrow Connector 39">
            <a:extLst>
              <a:ext uri="{FF2B5EF4-FFF2-40B4-BE49-F238E27FC236}">
                <a16:creationId xmlns:a16="http://schemas.microsoft.com/office/drawing/2014/main" id="{68D9EE0D-6EC9-4473-1986-31FD8F05E4EC}"/>
              </a:ext>
            </a:extLst>
          </p:cNvPr>
          <p:cNvCxnSpPr>
            <a:cxnSpLocks/>
            <a:stCxn id="30" idx="3"/>
            <a:endCxn id="33" idx="1"/>
          </p:cNvCxnSpPr>
          <p:nvPr/>
        </p:nvCxnSpPr>
        <p:spPr>
          <a:xfrm flipV="1">
            <a:off x="6645983" y="3129701"/>
            <a:ext cx="33938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0411C4C9-F394-4B5D-6977-BC4708E6A271}"/>
              </a:ext>
            </a:extLst>
          </p:cNvPr>
          <p:cNvCxnSpPr>
            <a:cxnSpLocks/>
            <a:stCxn id="33" idx="3"/>
            <a:endCxn id="34" idx="1"/>
          </p:cNvCxnSpPr>
          <p:nvPr/>
        </p:nvCxnSpPr>
        <p:spPr>
          <a:xfrm>
            <a:off x="8889530" y="3129701"/>
            <a:ext cx="472842" cy="55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43D606F-3003-FD29-C6A8-DF9F85E6141C}"/>
              </a:ext>
            </a:extLst>
          </p:cNvPr>
          <p:cNvSpPr txBox="1"/>
          <p:nvPr/>
        </p:nvSpPr>
        <p:spPr>
          <a:xfrm>
            <a:off x="8936636" y="2874179"/>
            <a:ext cx="378630" cy="276999"/>
          </a:xfrm>
          <a:prstGeom prst="rect">
            <a:avLst/>
          </a:prstGeom>
          <a:noFill/>
        </p:spPr>
        <p:txBody>
          <a:bodyPr wrap="none" rtlCol="0">
            <a:spAutoFit/>
          </a:bodyPr>
          <a:lstStyle/>
          <a:p>
            <a:r>
              <a:rPr lang="en-US" sz="1200" dirty="0"/>
              <a:t>No</a:t>
            </a:r>
          </a:p>
        </p:txBody>
      </p:sp>
      <p:cxnSp>
        <p:nvCxnSpPr>
          <p:cNvPr id="50" name="Straight Arrow Connector 49">
            <a:extLst>
              <a:ext uri="{FF2B5EF4-FFF2-40B4-BE49-F238E27FC236}">
                <a16:creationId xmlns:a16="http://schemas.microsoft.com/office/drawing/2014/main" id="{3B80A5DE-2BFB-A4BC-2C65-AA212BBD225B}"/>
              </a:ext>
            </a:extLst>
          </p:cNvPr>
          <p:cNvCxnSpPr>
            <a:cxnSpLocks/>
            <a:stCxn id="33" idx="2"/>
          </p:cNvCxnSpPr>
          <p:nvPr/>
        </p:nvCxnSpPr>
        <p:spPr>
          <a:xfrm flipH="1">
            <a:off x="7937450" y="3629190"/>
            <a:ext cx="1" cy="4035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312A3F1D-AA04-98D2-D095-33CCFED7EFCC}"/>
              </a:ext>
            </a:extLst>
          </p:cNvPr>
          <p:cNvSpPr txBox="1"/>
          <p:nvPr/>
        </p:nvSpPr>
        <p:spPr>
          <a:xfrm>
            <a:off x="7937450" y="3698644"/>
            <a:ext cx="414344" cy="276999"/>
          </a:xfrm>
          <a:prstGeom prst="rect">
            <a:avLst/>
          </a:prstGeom>
          <a:noFill/>
        </p:spPr>
        <p:txBody>
          <a:bodyPr wrap="none" rtlCol="0">
            <a:spAutoFit/>
          </a:bodyPr>
          <a:lstStyle/>
          <a:p>
            <a:r>
              <a:rPr lang="en-US" sz="1200" dirty="0"/>
              <a:t>Yes</a:t>
            </a:r>
          </a:p>
        </p:txBody>
      </p:sp>
      <p:sp>
        <p:nvSpPr>
          <p:cNvPr id="54" name="Flowchart: Decision 53">
            <a:extLst>
              <a:ext uri="{FF2B5EF4-FFF2-40B4-BE49-F238E27FC236}">
                <a16:creationId xmlns:a16="http://schemas.microsoft.com/office/drawing/2014/main" id="{6DD4901E-1A60-6114-1484-3FA7ABD53A54}"/>
              </a:ext>
            </a:extLst>
          </p:cNvPr>
          <p:cNvSpPr/>
          <p:nvPr/>
        </p:nvSpPr>
        <p:spPr>
          <a:xfrm>
            <a:off x="6985371" y="4020762"/>
            <a:ext cx="1904159" cy="998979"/>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Modify destination</a:t>
            </a:r>
          </a:p>
        </p:txBody>
      </p:sp>
      <p:cxnSp>
        <p:nvCxnSpPr>
          <p:cNvPr id="58" name="Straight Arrow Connector 57">
            <a:extLst>
              <a:ext uri="{FF2B5EF4-FFF2-40B4-BE49-F238E27FC236}">
                <a16:creationId xmlns:a16="http://schemas.microsoft.com/office/drawing/2014/main" id="{625D7537-DBFF-7E5C-D321-DAEAFF525B38}"/>
              </a:ext>
            </a:extLst>
          </p:cNvPr>
          <p:cNvCxnSpPr>
            <a:cxnSpLocks/>
            <a:stCxn id="54" idx="1"/>
            <a:endCxn id="36" idx="3"/>
          </p:cNvCxnSpPr>
          <p:nvPr/>
        </p:nvCxnSpPr>
        <p:spPr>
          <a:xfrm flipH="1" flipV="1">
            <a:off x="6412521" y="4517337"/>
            <a:ext cx="572850" cy="2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9" name="Straight Arrow Connector 2048">
            <a:extLst>
              <a:ext uri="{FF2B5EF4-FFF2-40B4-BE49-F238E27FC236}">
                <a16:creationId xmlns:a16="http://schemas.microsoft.com/office/drawing/2014/main" id="{3B57B73A-7B60-9FE9-52C3-72FF05E67F21}"/>
              </a:ext>
            </a:extLst>
          </p:cNvPr>
          <p:cNvCxnSpPr>
            <a:cxnSpLocks/>
            <a:stCxn id="54" idx="3"/>
            <a:endCxn id="35" idx="1"/>
          </p:cNvCxnSpPr>
          <p:nvPr/>
        </p:nvCxnSpPr>
        <p:spPr>
          <a:xfrm>
            <a:off x="8889530" y="4520252"/>
            <a:ext cx="572850" cy="143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744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A5BEF-C547-B1CD-BDFA-3C6E1583AAD9}"/>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25CDA04-8E7F-7BD0-A0B8-7BFFD4FDBC5E}"/>
              </a:ext>
            </a:extLst>
          </p:cNvPr>
          <p:cNvPicPr>
            <a:picLocks noChangeAspect="1"/>
          </p:cNvPicPr>
          <p:nvPr/>
        </p:nvPicPr>
        <p:blipFill>
          <a:blip r:embed="rId2"/>
          <a:stretch>
            <a:fillRect/>
          </a:stretch>
        </p:blipFill>
        <p:spPr>
          <a:xfrm>
            <a:off x="1512930" y="253451"/>
            <a:ext cx="8830148" cy="6606615"/>
          </a:xfrm>
          <a:prstGeom prst="rect">
            <a:avLst/>
          </a:prstGeom>
        </p:spPr>
      </p:pic>
      <p:sp>
        <p:nvSpPr>
          <p:cNvPr id="8" name="TextBox 7">
            <a:extLst>
              <a:ext uri="{FF2B5EF4-FFF2-40B4-BE49-F238E27FC236}">
                <a16:creationId xmlns:a16="http://schemas.microsoft.com/office/drawing/2014/main" id="{ED9FDED9-8999-86BD-B8DE-A0192D85E98F}"/>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A38D8E33-BD34-B155-E694-6098FEE0F55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3" name="TextBox 2">
            <a:extLst>
              <a:ext uri="{FF2B5EF4-FFF2-40B4-BE49-F238E27FC236}">
                <a16:creationId xmlns:a16="http://schemas.microsoft.com/office/drawing/2014/main" id="{ED4A6E14-6419-5316-C526-C1A9B7F51F45}"/>
              </a:ext>
            </a:extLst>
          </p:cNvPr>
          <p:cNvSpPr txBox="1"/>
          <p:nvPr/>
        </p:nvSpPr>
        <p:spPr>
          <a:xfrm>
            <a:off x="2992748" y="-1024774"/>
            <a:ext cx="6271846" cy="646331"/>
          </a:xfrm>
          <a:prstGeom prst="rect">
            <a:avLst/>
          </a:prstGeom>
          <a:noFill/>
        </p:spPr>
        <p:txBody>
          <a:bodyPr wrap="square">
            <a:spAutoFit/>
          </a:bodyPr>
          <a:lstStyle/>
          <a:p>
            <a:r>
              <a:rPr lang="en-US" dirty="0" err="1"/>
              <a:t>alur</a:t>
            </a:r>
            <a:r>
              <a:rPr lang="en-US" dirty="0"/>
              <a:t> program (project structure or architecture/activity diagram/flowchart/sequence diagram)</a:t>
            </a:r>
          </a:p>
        </p:txBody>
      </p:sp>
      <p:sp>
        <p:nvSpPr>
          <p:cNvPr id="10" name="TextBox 9">
            <a:extLst>
              <a:ext uri="{FF2B5EF4-FFF2-40B4-BE49-F238E27FC236}">
                <a16:creationId xmlns:a16="http://schemas.microsoft.com/office/drawing/2014/main" id="{30C461D0-EF70-5781-4B2E-92AC2FE129FC}"/>
              </a:ext>
            </a:extLst>
          </p:cNvPr>
          <p:cNvSpPr txBox="1"/>
          <p:nvPr/>
        </p:nvSpPr>
        <p:spPr>
          <a:xfrm>
            <a:off x="161163" y="4359837"/>
            <a:ext cx="2292615" cy="1938992"/>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E</a:t>
            </a:r>
            <a:r>
              <a:rPr lang="en-US" sz="4000" dirty="0">
                <a:solidFill>
                  <a:srgbClr val="00639F"/>
                </a:solidFill>
                <a:latin typeface="Coolvetica Rg" panose="020B0603030602020004" pitchFamily="34" charset="0"/>
              </a:rPr>
              <a:t>ntity</a:t>
            </a:r>
          </a:p>
          <a:p>
            <a:r>
              <a:rPr lang="en-US" sz="4000" dirty="0">
                <a:solidFill>
                  <a:srgbClr val="FFDB52"/>
                </a:solidFill>
                <a:latin typeface="Coolvetica Rg" panose="020B0603030602020004" pitchFamily="34" charset="0"/>
              </a:rPr>
              <a:t>R</a:t>
            </a:r>
            <a:r>
              <a:rPr lang="en-US" sz="4000" dirty="0">
                <a:solidFill>
                  <a:srgbClr val="00639F"/>
                </a:solidFill>
                <a:latin typeface="Coolvetica Rg" panose="020B0603030602020004" pitchFamily="34" charset="0"/>
              </a:rPr>
              <a:t>elational</a:t>
            </a:r>
          </a:p>
          <a:p>
            <a:r>
              <a:rPr lang="en-US" sz="4000" dirty="0">
                <a:solidFill>
                  <a:srgbClr val="FFDB52"/>
                </a:solidFill>
                <a:latin typeface="Coolvetica Rg" panose="020B0603030602020004" pitchFamily="34" charset="0"/>
              </a:rPr>
              <a:t>D</a:t>
            </a:r>
            <a:r>
              <a:rPr lang="en-US" sz="4000" dirty="0">
                <a:solidFill>
                  <a:srgbClr val="00639F"/>
                </a:solidFill>
                <a:latin typeface="Coolvetica Rg" panose="020B0603030602020004" pitchFamily="34" charset="0"/>
              </a:rPr>
              <a:t>iagram</a:t>
            </a:r>
          </a:p>
        </p:txBody>
      </p:sp>
      <p:pic>
        <p:nvPicPr>
          <p:cNvPr id="31" name="Picture 30" descr="A yellow and blue text&#10;&#10;Description automatically generated">
            <a:extLst>
              <a:ext uri="{FF2B5EF4-FFF2-40B4-BE49-F238E27FC236}">
                <a16:creationId xmlns:a16="http://schemas.microsoft.com/office/drawing/2014/main" id="{21DB20DF-D83E-A1FD-92C4-9B5BD85D0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17" name="Group 16">
            <a:extLst>
              <a:ext uri="{FF2B5EF4-FFF2-40B4-BE49-F238E27FC236}">
                <a16:creationId xmlns:a16="http://schemas.microsoft.com/office/drawing/2014/main" id="{8BBE40C8-4499-C102-B90A-7B175D4E3F8A}"/>
              </a:ext>
            </a:extLst>
          </p:cNvPr>
          <p:cNvGrpSpPr/>
          <p:nvPr/>
        </p:nvGrpSpPr>
        <p:grpSpPr>
          <a:xfrm>
            <a:off x="9582052" y="5018576"/>
            <a:ext cx="3125794" cy="1663578"/>
            <a:chOff x="9582052" y="5018576"/>
            <a:chExt cx="3125794" cy="1663578"/>
          </a:xfrm>
        </p:grpSpPr>
        <p:pic>
          <p:nvPicPr>
            <p:cNvPr id="13" name="Picture 12" descr="A computer screen with a person on the side&#10;&#10;Description automatically generated">
              <a:extLst>
                <a:ext uri="{FF2B5EF4-FFF2-40B4-BE49-F238E27FC236}">
                  <a16:creationId xmlns:a16="http://schemas.microsoft.com/office/drawing/2014/main" id="{876A0743-C987-4D31-A76C-36E37E34F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6" name="Rectangle 15">
              <a:extLst>
                <a:ext uri="{FF2B5EF4-FFF2-40B4-BE49-F238E27FC236}">
                  <a16:creationId xmlns:a16="http://schemas.microsoft.com/office/drawing/2014/main" id="{4D1C2722-A420-CA56-F651-04D98653EE81}"/>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BD65CAD5-F932-6986-7CFE-F8DD5ED6E3B7}"/>
              </a:ext>
            </a:extLst>
          </p:cNvPr>
          <p:cNvGrpSpPr/>
          <p:nvPr/>
        </p:nvGrpSpPr>
        <p:grpSpPr>
          <a:xfrm>
            <a:off x="308906" y="7751248"/>
            <a:ext cx="5151532" cy="2298447"/>
            <a:chOff x="212948" y="1653602"/>
            <a:chExt cx="6258658" cy="2792411"/>
          </a:xfrm>
        </p:grpSpPr>
        <p:pic>
          <p:nvPicPr>
            <p:cNvPr id="40" name="Picture 39" descr="A computer screen shot of a computer screen&#10;&#10;Description automatically generated">
              <a:extLst>
                <a:ext uri="{FF2B5EF4-FFF2-40B4-BE49-F238E27FC236}">
                  <a16:creationId xmlns:a16="http://schemas.microsoft.com/office/drawing/2014/main" id="{B02750A5-5030-1DE8-5055-CAC53C4EDBEC}"/>
                </a:ext>
              </a:extLst>
            </p:cNvPr>
            <p:cNvPicPr>
              <a:picLocks noChangeAspect="1"/>
            </p:cNvPicPr>
            <p:nvPr/>
          </p:nvPicPr>
          <p:blipFill rotWithShape="1">
            <a:blip r:embed="rId5">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62BD748A-E10A-10D2-48E6-F8AAA70C4A38}"/>
                </a:ext>
              </a:extLst>
            </p:cNvPr>
            <p:cNvPicPr>
              <a:picLocks noChangeAspect="1"/>
            </p:cNvPicPr>
            <p:nvPr/>
          </p:nvPicPr>
          <p:blipFill rotWithShape="1">
            <a:blip r:embed="rId6">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42" name="Group 41">
            <a:extLst>
              <a:ext uri="{FF2B5EF4-FFF2-40B4-BE49-F238E27FC236}">
                <a16:creationId xmlns:a16="http://schemas.microsoft.com/office/drawing/2014/main" id="{80254672-A6EA-DB5F-C5F5-8A2B43E1832C}"/>
              </a:ext>
            </a:extLst>
          </p:cNvPr>
          <p:cNvGrpSpPr/>
          <p:nvPr/>
        </p:nvGrpSpPr>
        <p:grpSpPr>
          <a:xfrm>
            <a:off x="6927927" y="7703403"/>
            <a:ext cx="4943653" cy="2298447"/>
            <a:chOff x="7069382" y="1605757"/>
            <a:chExt cx="4943653" cy="2298447"/>
          </a:xfrm>
        </p:grpSpPr>
        <p:pic>
          <p:nvPicPr>
            <p:cNvPr id="43" name="Picture 42" descr="A computer screen with a screenshot of a computer&#10;&#10;Description automatically generated">
              <a:extLst>
                <a:ext uri="{FF2B5EF4-FFF2-40B4-BE49-F238E27FC236}">
                  <a16:creationId xmlns:a16="http://schemas.microsoft.com/office/drawing/2014/main" id="{B0628EA8-0054-7D64-6A3D-BC3917109332}"/>
                </a:ext>
              </a:extLst>
            </p:cNvPr>
            <p:cNvPicPr>
              <a:picLocks noChangeAspect="1"/>
            </p:cNvPicPr>
            <p:nvPr/>
          </p:nvPicPr>
          <p:blipFill rotWithShape="1">
            <a:blip r:embed="rId7">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44" name="Picture 43" descr="A screenshot of a computer&#10;&#10;Description automatically generated">
              <a:extLst>
                <a:ext uri="{FF2B5EF4-FFF2-40B4-BE49-F238E27FC236}">
                  <a16:creationId xmlns:a16="http://schemas.microsoft.com/office/drawing/2014/main" id="{0470103D-BEF9-CB0F-F7DD-98A91E8E07AD}"/>
                </a:ext>
              </a:extLst>
            </p:cNvPr>
            <p:cNvPicPr>
              <a:picLocks noChangeAspect="1"/>
            </p:cNvPicPr>
            <p:nvPr/>
          </p:nvPicPr>
          <p:blipFill rotWithShape="1">
            <a:blip r:embed="rId8">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45" name="Picture 44" descr="A screenshot of a computer&#10;&#10;Description automatically generated">
            <a:extLst>
              <a:ext uri="{FF2B5EF4-FFF2-40B4-BE49-F238E27FC236}">
                <a16:creationId xmlns:a16="http://schemas.microsoft.com/office/drawing/2014/main" id="{F924D102-DB5B-B47F-22ED-D0B793BD0A65}"/>
              </a:ext>
            </a:extLst>
          </p:cNvPr>
          <p:cNvPicPr>
            <a:picLocks noChangeAspect="1"/>
          </p:cNvPicPr>
          <p:nvPr/>
        </p:nvPicPr>
        <p:blipFill rotWithShape="1">
          <a:blip r:embed="rId9">
            <a:extLst>
              <a:ext uri="{28A0092B-C50C-407E-A947-70E740481C1C}">
                <a14:useLocalDpi xmlns:a14="http://schemas.microsoft.com/office/drawing/2010/main" val="0"/>
              </a:ext>
            </a:extLst>
          </a:blip>
          <a:srcRect l="38262" t="13881" r="37769" b="6999"/>
          <a:stretch/>
        </p:blipFill>
        <p:spPr>
          <a:xfrm>
            <a:off x="4267283" y="10388417"/>
            <a:ext cx="1261754" cy="2342808"/>
          </a:xfrm>
          <a:prstGeom prst="rect">
            <a:avLst/>
          </a:prstGeom>
        </p:spPr>
      </p:pic>
      <p:pic>
        <p:nvPicPr>
          <p:cNvPr id="46" name="Picture 45" descr="A computer screen with a picture of a pagoda&#10;&#10;Description automatically generated">
            <a:extLst>
              <a:ext uri="{FF2B5EF4-FFF2-40B4-BE49-F238E27FC236}">
                <a16:creationId xmlns:a16="http://schemas.microsoft.com/office/drawing/2014/main" id="{32B3A6BE-06E2-F603-7102-7DB16B90882A}"/>
              </a:ext>
            </a:extLst>
          </p:cNvPr>
          <p:cNvPicPr>
            <a:picLocks noChangeAspect="1"/>
          </p:cNvPicPr>
          <p:nvPr/>
        </p:nvPicPr>
        <p:blipFill rotWithShape="1">
          <a:blip r:embed="rId10">
            <a:extLst>
              <a:ext uri="{28A0092B-C50C-407E-A947-70E740481C1C}">
                <a14:useLocalDpi xmlns:a14="http://schemas.microsoft.com/office/drawing/2010/main" val="0"/>
              </a:ext>
            </a:extLst>
          </a:blip>
          <a:srcRect l="13198" t="14142" r="12920" b="9858"/>
          <a:stretch/>
        </p:blipFill>
        <p:spPr>
          <a:xfrm>
            <a:off x="308906" y="10388417"/>
            <a:ext cx="3958377" cy="2290418"/>
          </a:xfrm>
          <a:prstGeom prst="rect">
            <a:avLst/>
          </a:prstGeom>
        </p:spPr>
      </p:pic>
      <p:sp>
        <p:nvSpPr>
          <p:cNvPr id="47" name="TextBox 46">
            <a:extLst>
              <a:ext uri="{FF2B5EF4-FFF2-40B4-BE49-F238E27FC236}">
                <a16:creationId xmlns:a16="http://schemas.microsoft.com/office/drawing/2014/main" id="{A0A14717-34E8-C09F-9E80-C8E423E55BD2}"/>
              </a:ext>
            </a:extLst>
          </p:cNvPr>
          <p:cNvSpPr txBox="1"/>
          <p:nvPr/>
        </p:nvSpPr>
        <p:spPr>
          <a:xfrm>
            <a:off x="648160" y="7349377"/>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48" name="TextBox 47">
            <a:extLst>
              <a:ext uri="{FF2B5EF4-FFF2-40B4-BE49-F238E27FC236}">
                <a16:creationId xmlns:a16="http://schemas.microsoft.com/office/drawing/2014/main" id="{0BCCE838-6B17-C5D4-3448-8D5395F99020}"/>
              </a:ext>
            </a:extLst>
          </p:cNvPr>
          <p:cNvSpPr txBox="1"/>
          <p:nvPr/>
        </p:nvSpPr>
        <p:spPr>
          <a:xfrm>
            <a:off x="6973219" y="7235073"/>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49" name="TextBox 48">
            <a:extLst>
              <a:ext uri="{FF2B5EF4-FFF2-40B4-BE49-F238E27FC236}">
                <a16:creationId xmlns:a16="http://schemas.microsoft.com/office/drawing/2014/main" id="{68D33B95-6970-2D57-6A9B-12175E349C07}"/>
              </a:ext>
            </a:extLst>
          </p:cNvPr>
          <p:cNvSpPr txBox="1"/>
          <p:nvPr/>
        </p:nvSpPr>
        <p:spPr>
          <a:xfrm>
            <a:off x="660690" y="10034390"/>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50" name="Picture 49" descr="A computer screen shot of a computer&#10;&#10;Description automatically generated">
            <a:extLst>
              <a:ext uri="{FF2B5EF4-FFF2-40B4-BE49-F238E27FC236}">
                <a16:creationId xmlns:a16="http://schemas.microsoft.com/office/drawing/2014/main" id="{8023BF85-9433-CE79-B111-59D6B11B7182}"/>
              </a:ext>
            </a:extLst>
          </p:cNvPr>
          <p:cNvPicPr>
            <a:picLocks noChangeAspect="1"/>
          </p:cNvPicPr>
          <p:nvPr/>
        </p:nvPicPr>
        <p:blipFill rotWithShape="1">
          <a:blip r:embed="rId11">
            <a:extLst>
              <a:ext uri="{28A0092B-C50C-407E-A947-70E740481C1C}">
                <a14:useLocalDpi xmlns:a14="http://schemas.microsoft.com/office/drawing/2010/main" val="0"/>
              </a:ext>
            </a:extLst>
          </a:blip>
          <a:srcRect l="13914" t="15116" r="13625" b="10015"/>
          <a:stretch/>
        </p:blipFill>
        <p:spPr>
          <a:xfrm>
            <a:off x="8420370" y="10520017"/>
            <a:ext cx="3578150" cy="2079608"/>
          </a:xfrm>
          <a:prstGeom prst="rect">
            <a:avLst/>
          </a:prstGeom>
        </p:spPr>
      </p:pic>
      <p:pic>
        <p:nvPicPr>
          <p:cNvPr id="51" name="Picture 50" descr="A screenshot of a computer&#10;&#10;Description automatically generated">
            <a:extLst>
              <a:ext uri="{FF2B5EF4-FFF2-40B4-BE49-F238E27FC236}">
                <a16:creationId xmlns:a16="http://schemas.microsoft.com/office/drawing/2014/main" id="{542FC63F-C945-6CE4-1478-64011C213A1C}"/>
              </a:ext>
            </a:extLst>
          </p:cNvPr>
          <p:cNvPicPr>
            <a:picLocks noChangeAspect="1"/>
          </p:cNvPicPr>
          <p:nvPr/>
        </p:nvPicPr>
        <p:blipFill rotWithShape="1">
          <a:blip r:embed="rId12">
            <a:extLst>
              <a:ext uri="{28A0092B-C50C-407E-A947-70E740481C1C}">
                <a14:useLocalDpi xmlns:a14="http://schemas.microsoft.com/office/drawing/2010/main" val="0"/>
              </a:ext>
            </a:extLst>
          </a:blip>
          <a:srcRect l="38554" t="13390" r="38553" b="7277"/>
          <a:stretch/>
        </p:blipFill>
        <p:spPr>
          <a:xfrm>
            <a:off x="6927927" y="10520017"/>
            <a:ext cx="1148159" cy="2238081"/>
          </a:xfrm>
          <a:prstGeom prst="rect">
            <a:avLst/>
          </a:prstGeom>
        </p:spPr>
      </p:pic>
      <p:sp>
        <p:nvSpPr>
          <p:cNvPr id="52" name="TextBox 51">
            <a:extLst>
              <a:ext uri="{FF2B5EF4-FFF2-40B4-BE49-F238E27FC236}">
                <a16:creationId xmlns:a16="http://schemas.microsoft.com/office/drawing/2014/main" id="{C2FADE05-7303-EDCA-4CCB-2F4A0DA24472}"/>
              </a:ext>
            </a:extLst>
          </p:cNvPr>
          <p:cNvSpPr txBox="1"/>
          <p:nvPr/>
        </p:nvSpPr>
        <p:spPr>
          <a:xfrm>
            <a:off x="6927927" y="10144425"/>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53" name="Picture 52" descr="A blue and green logo&#10;&#10;Description automatically generated">
            <a:extLst>
              <a:ext uri="{FF2B5EF4-FFF2-40B4-BE49-F238E27FC236}">
                <a16:creationId xmlns:a16="http://schemas.microsoft.com/office/drawing/2014/main" id="{9F1AF991-5F84-DB0A-BE61-95FA1D2C795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51589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1846</TotalTime>
  <Words>1350</Words>
  <Application>Microsoft Office PowerPoint</Application>
  <PresentationFormat>Widescreen</PresentationFormat>
  <Paragraphs>282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Coolvetica Rg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Usaid Alkamil Anshorulloh</dc:creator>
  <cp:lastModifiedBy>Usaid Alkamil Anshorulloh</cp:lastModifiedBy>
  <cp:revision>90</cp:revision>
  <dcterms:created xsi:type="dcterms:W3CDTF">2024-03-03T09:36:46Z</dcterms:created>
  <dcterms:modified xsi:type="dcterms:W3CDTF">2024-03-06T08:44:21Z</dcterms:modified>
</cp:coreProperties>
</file>